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7" r:id="rId4"/>
    <p:sldId id="268" r:id="rId5"/>
    <p:sldId id="270" r:id="rId6"/>
    <p:sldId id="269" r:id="rId7"/>
    <p:sldId id="271" r:id="rId8"/>
    <p:sldId id="272" r:id="rId9"/>
    <p:sldId id="273" r:id="rId10"/>
    <p:sldId id="274" r:id="rId11"/>
    <p:sldId id="266" r:id="rId12"/>
    <p:sldId id="275" r:id="rId13"/>
    <p:sldId id="276" r:id="rId14"/>
    <p:sldId id="277" r:id="rId15"/>
    <p:sldId id="279" r:id="rId16"/>
    <p:sldId id="280" r:id="rId17"/>
    <p:sldId id="281" r:id="rId18"/>
    <p:sldId id="282" r:id="rId19"/>
    <p:sldId id="283" r:id="rId20"/>
    <p:sldId id="258" r:id="rId21"/>
    <p:sldId id="259" r:id="rId22"/>
    <p:sldId id="260" r:id="rId23"/>
    <p:sldId id="261" r:id="rId24"/>
    <p:sldId id="262" r:id="rId25"/>
    <p:sldId id="263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08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9CFEC1-9F71-4774-94E7-EC9D5D253C7E}" type="doc">
      <dgm:prSet loTypeId="urn:microsoft.com/office/officeart/2009/3/layout/StepUpProcess" loCatId="process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02A5AD-004C-4AC2-8B5B-7D074E29614E}">
      <dgm:prSet phldrT="[텍스트]" custT="1"/>
      <dgm:spPr/>
      <dgm:t>
        <a:bodyPr/>
        <a:lstStyle/>
        <a:p>
          <a:pPr latinLnBrk="1"/>
          <a:r>
            <a:rPr lang="en-US" altLang="ko-KR" sz="2400" dirty="0" smtClean="0"/>
            <a:t>ROI(</a:t>
          </a:r>
          <a:r>
            <a:rPr lang="ko-KR" altLang="en-US" sz="2400" dirty="0" smtClean="0"/>
            <a:t>관심영역</a:t>
          </a:r>
          <a:r>
            <a:rPr lang="en-US" altLang="ko-KR" sz="2400" dirty="0" smtClean="0"/>
            <a:t>)</a:t>
          </a:r>
          <a:r>
            <a:rPr lang="ko-KR" altLang="en-US" sz="2400" dirty="0" smtClean="0"/>
            <a:t>설정</a:t>
          </a:r>
          <a:endParaRPr lang="en-US" altLang="ko-KR" sz="2400" dirty="0" smtClean="0"/>
        </a:p>
      </dgm:t>
    </dgm:pt>
    <dgm:pt modelId="{69E24D83-D2FC-49C7-910F-92618EE08D1C}" type="par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8AF5B854-AA29-4EC3-B897-494F66784B2E}" type="sib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5CA82118-5983-4310-B949-63646AFD2502}">
      <dgm:prSet phldrT="[텍스트]"/>
      <dgm:spPr/>
      <dgm:t>
        <a:bodyPr/>
        <a:lstStyle/>
        <a:p>
          <a:pPr latinLnBrk="1"/>
          <a:r>
            <a:rPr lang="ko-KR" altLang="en-US" dirty="0" smtClean="0"/>
            <a:t>직선검색</a:t>
          </a:r>
          <a:endParaRPr lang="ko-KR" altLang="en-US" dirty="0"/>
        </a:p>
      </dgm:t>
    </dgm:pt>
    <dgm:pt modelId="{6E7C2FB0-8450-40AF-AEF5-F7957D82E142}" type="par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D7D0AEFB-9BBC-41EF-AA81-6254B3F8191A}" type="sib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C371B215-C7A8-477F-A1DD-6AC4BB0A22C7}">
      <dgm:prSet phldrT="[텍스트]"/>
      <dgm:spPr/>
      <dgm:t>
        <a:bodyPr/>
        <a:lstStyle/>
        <a:p>
          <a:pPr latinLnBrk="1"/>
          <a:r>
            <a:rPr lang="en-US" altLang="ko-KR" dirty="0" smtClean="0"/>
            <a:t>Canny</a:t>
          </a:r>
          <a:endParaRPr lang="ko-KR" altLang="en-US" dirty="0"/>
        </a:p>
      </dgm:t>
    </dgm:pt>
    <dgm:pt modelId="{C773F0EE-3DB8-417C-B07F-CA552F997E8C}" type="parTrans" cxnId="{A10381A9-B2B1-41E7-9EA1-9ED9DEF524AE}">
      <dgm:prSet/>
      <dgm:spPr/>
      <dgm:t>
        <a:bodyPr/>
        <a:lstStyle/>
        <a:p>
          <a:pPr latinLnBrk="1"/>
          <a:endParaRPr lang="ko-KR" altLang="en-US"/>
        </a:p>
      </dgm:t>
    </dgm:pt>
    <dgm:pt modelId="{AD10A7C1-D693-4815-B801-CBC8D79C7BC6}" type="sibTrans" cxnId="{A10381A9-B2B1-41E7-9EA1-9ED9DEF524AE}">
      <dgm:prSet/>
      <dgm:spPr/>
      <dgm:t>
        <a:bodyPr/>
        <a:lstStyle/>
        <a:p>
          <a:pPr latinLnBrk="1"/>
          <a:endParaRPr lang="ko-KR" altLang="en-US"/>
        </a:p>
      </dgm:t>
    </dgm:pt>
    <dgm:pt modelId="{A29FB28A-255E-4BDA-98E3-5BDEE24EA7A0}">
      <dgm:prSet phldrT="[텍스트]"/>
      <dgm:spPr/>
      <dgm:t>
        <a:bodyPr/>
        <a:lstStyle/>
        <a:p>
          <a:pPr latinLnBrk="1"/>
          <a:r>
            <a:rPr lang="en-US" altLang="ko-KR" dirty="0" smtClean="0"/>
            <a:t>Hough</a:t>
          </a:r>
          <a:endParaRPr lang="ko-KR" altLang="en-US" dirty="0"/>
        </a:p>
      </dgm:t>
    </dgm:pt>
    <dgm:pt modelId="{3ED7F605-F4CB-4B5B-8A93-6E2520831CEB}" type="parTrans" cxnId="{A48ACC4D-1349-40F0-8335-85B9DE83F99D}">
      <dgm:prSet/>
      <dgm:spPr/>
      <dgm:t>
        <a:bodyPr/>
        <a:lstStyle/>
        <a:p>
          <a:pPr latinLnBrk="1"/>
          <a:endParaRPr lang="ko-KR" altLang="en-US"/>
        </a:p>
      </dgm:t>
    </dgm:pt>
    <dgm:pt modelId="{D78D3D04-DB59-49B1-B9AD-F2DA470E6DFD}" type="sibTrans" cxnId="{A48ACC4D-1349-40F0-8335-85B9DE83F99D}">
      <dgm:prSet/>
      <dgm:spPr/>
      <dgm:t>
        <a:bodyPr/>
        <a:lstStyle/>
        <a:p>
          <a:pPr latinLnBrk="1"/>
          <a:endParaRPr lang="ko-KR" altLang="en-US"/>
        </a:p>
      </dgm:t>
    </dgm:pt>
    <dgm:pt modelId="{7DD85846-061B-44DF-9046-A6F6F47A1729}">
      <dgm:prSet phldrT="[텍스트]"/>
      <dgm:spPr/>
      <dgm:t>
        <a:bodyPr/>
        <a:lstStyle/>
        <a:p>
          <a:pPr latinLnBrk="1"/>
          <a:r>
            <a:rPr lang="ko-KR" altLang="en-US" dirty="0" smtClean="0"/>
            <a:t>대표직선검출</a:t>
          </a:r>
          <a:endParaRPr lang="ko-KR" altLang="en-US" dirty="0"/>
        </a:p>
      </dgm:t>
    </dgm:pt>
    <dgm:pt modelId="{5F9CC762-9AA8-44DD-A62E-7D5C81D66572}" type="par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CA35973A-D490-413C-9B0C-524C9A1DEB0B}" type="sib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AC656497-DA9C-48C4-9D91-8FC26F48AA64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Numpy</a:t>
          </a:r>
          <a:r>
            <a:rPr lang="en-US" altLang="ko-KR" dirty="0" smtClean="0"/>
            <a:t> - squeeze</a:t>
          </a:r>
          <a:endParaRPr lang="ko-KR" altLang="en-US" dirty="0"/>
        </a:p>
      </dgm:t>
    </dgm:pt>
    <dgm:pt modelId="{D6463FDA-70F2-4061-9087-5C0D27689668}" type="parTrans" cxnId="{9DCCD0C2-9556-41B1-BA7F-86F1DD036372}">
      <dgm:prSet/>
      <dgm:spPr/>
      <dgm:t>
        <a:bodyPr/>
        <a:lstStyle/>
        <a:p>
          <a:pPr latinLnBrk="1"/>
          <a:endParaRPr lang="ko-KR" altLang="en-US"/>
        </a:p>
      </dgm:t>
    </dgm:pt>
    <dgm:pt modelId="{615BA94D-87EF-4D61-8FFA-41B75569743E}" type="sibTrans" cxnId="{9DCCD0C2-9556-41B1-BA7F-86F1DD036372}">
      <dgm:prSet/>
      <dgm:spPr/>
      <dgm:t>
        <a:bodyPr/>
        <a:lstStyle/>
        <a:p>
          <a:pPr latinLnBrk="1"/>
          <a:endParaRPr lang="ko-KR" altLang="en-US"/>
        </a:p>
      </dgm:t>
    </dgm:pt>
    <dgm:pt modelId="{060D4E93-810C-4A1C-8659-099070E294D5}">
      <dgm:prSet phldrT="[텍스트]"/>
      <dgm:spPr/>
      <dgm:t>
        <a:bodyPr/>
        <a:lstStyle/>
        <a:p>
          <a:pPr latinLnBrk="1"/>
          <a:r>
            <a:rPr lang="en-US" altLang="ko-KR" dirty="0" smtClean="0"/>
            <a:t>Horizon line </a:t>
          </a:r>
          <a:r>
            <a:rPr lang="en-US" dirty="0" smtClean="0"/>
            <a:t>exclusion</a:t>
          </a:r>
          <a:endParaRPr lang="ko-KR" altLang="en-US" dirty="0"/>
        </a:p>
      </dgm:t>
    </dgm:pt>
    <dgm:pt modelId="{8930EEDF-DE01-4DB8-B5B0-D8161967F190}" type="parTrans" cxnId="{60F980F5-BB24-496D-A260-285E5638A855}">
      <dgm:prSet/>
      <dgm:spPr/>
      <dgm:t>
        <a:bodyPr/>
        <a:lstStyle/>
        <a:p>
          <a:pPr latinLnBrk="1"/>
          <a:endParaRPr lang="ko-KR" altLang="en-US"/>
        </a:p>
      </dgm:t>
    </dgm:pt>
    <dgm:pt modelId="{5D4B31A1-812B-4601-8758-578CBBB328E6}" type="sibTrans" cxnId="{60F980F5-BB24-496D-A260-285E5638A855}">
      <dgm:prSet/>
      <dgm:spPr/>
      <dgm:t>
        <a:bodyPr/>
        <a:lstStyle/>
        <a:p>
          <a:pPr latinLnBrk="1"/>
          <a:endParaRPr lang="ko-KR" altLang="en-US"/>
        </a:p>
      </dgm:t>
    </dgm:pt>
    <dgm:pt modelId="{57748954-D91A-4ACC-812C-EDB6789502D2}">
      <dgm:prSet phldrT="[텍스트]"/>
      <dgm:spPr/>
      <dgm:t>
        <a:bodyPr/>
        <a:lstStyle/>
        <a:p>
          <a:pPr latinLnBrk="1"/>
          <a:r>
            <a:rPr lang="en-US" altLang="ko-KR" dirty="0" smtClean="0"/>
            <a:t>Find Steering Angle</a:t>
          </a:r>
          <a:endParaRPr lang="ko-KR" altLang="en-US" dirty="0"/>
        </a:p>
      </dgm:t>
    </dgm:pt>
    <dgm:pt modelId="{F6F8E1A6-2CFC-4C66-850B-63E8C5E18841}" type="parTrans" cxnId="{BD7ED4D0-876B-45B2-8FE4-88015EE3701A}">
      <dgm:prSet/>
      <dgm:spPr/>
      <dgm:t>
        <a:bodyPr/>
        <a:lstStyle/>
        <a:p>
          <a:pPr latinLnBrk="1"/>
          <a:endParaRPr lang="ko-KR" altLang="en-US"/>
        </a:p>
      </dgm:t>
    </dgm:pt>
    <dgm:pt modelId="{7DD678C2-3BBF-4FB6-B222-64D9FAB1BD1B}" type="sibTrans" cxnId="{BD7ED4D0-876B-45B2-8FE4-88015EE3701A}">
      <dgm:prSet/>
      <dgm:spPr/>
      <dgm:t>
        <a:bodyPr/>
        <a:lstStyle/>
        <a:p>
          <a:pPr latinLnBrk="1"/>
          <a:endParaRPr lang="ko-KR" altLang="en-US"/>
        </a:p>
      </dgm:t>
    </dgm:pt>
    <dgm:pt modelId="{811A6189-5E2F-4892-B314-01C05DDCFEA9}" type="pres">
      <dgm:prSet presAssocID="{0B9CFEC1-9F71-4774-94E7-EC9D5D253C7E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03733B1-5CAE-4181-A8EC-D5964EEE7D15}" type="pres">
      <dgm:prSet presAssocID="{8702A5AD-004C-4AC2-8B5B-7D074E29614E}" presName="composite" presStyleCnt="0"/>
      <dgm:spPr/>
    </dgm:pt>
    <dgm:pt modelId="{98E8BC79-6301-4BFB-B169-A5C76FE4C5F9}" type="pres">
      <dgm:prSet presAssocID="{8702A5AD-004C-4AC2-8B5B-7D074E29614E}" presName="LShape" presStyleLbl="alignNode1" presStyleIdx="0" presStyleCnt="7"/>
      <dgm:spPr/>
    </dgm:pt>
    <dgm:pt modelId="{B1FABFD7-A3FA-4EEC-B74F-B2A1DA8CF42B}" type="pres">
      <dgm:prSet presAssocID="{8702A5AD-004C-4AC2-8B5B-7D074E29614E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5ADD28-C832-4606-B953-3F393C057C96}" type="pres">
      <dgm:prSet presAssocID="{8702A5AD-004C-4AC2-8B5B-7D074E29614E}" presName="Triangle" presStyleLbl="alignNode1" presStyleIdx="1" presStyleCnt="7"/>
      <dgm:spPr/>
    </dgm:pt>
    <dgm:pt modelId="{8DB56CCB-13E0-4EC3-9AA2-AA6474E22BC7}" type="pres">
      <dgm:prSet presAssocID="{8AF5B854-AA29-4EC3-B897-494F66784B2E}" presName="sibTrans" presStyleCnt="0"/>
      <dgm:spPr/>
    </dgm:pt>
    <dgm:pt modelId="{5FF923F5-C5A5-4501-A9D2-F42E7EDB396A}" type="pres">
      <dgm:prSet presAssocID="{8AF5B854-AA29-4EC3-B897-494F66784B2E}" presName="space" presStyleCnt="0"/>
      <dgm:spPr/>
    </dgm:pt>
    <dgm:pt modelId="{34F6260B-2AF6-4026-80CF-95E731115923}" type="pres">
      <dgm:prSet presAssocID="{5CA82118-5983-4310-B949-63646AFD2502}" presName="composite" presStyleCnt="0"/>
      <dgm:spPr/>
    </dgm:pt>
    <dgm:pt modelId="{B826100C-B93E-48AC-A3BA-16B0F7F3D508}" type="pres">
      <dgm:prSet presAssocID="{5CA82118-5983-4310-B949-63646AFD2502}" presName="LShape" presStyleLbl="alignNode1" presStyleIdx="2" presStyleCnt="7"/>
      <dgm:spPr/>
    </dgm:pt>
    <dgm:pt modelId="{BD9EE4CB-3673-48CA-8513-9BC0511FE620}" type="pres">
      <dgm:prSet presAssocID="{5CA82118-5983-4310-B949-63646AFD2502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40B199C-42AD-4BF0-BD4B-9B8068122FE2}" type="pres">
      <dgm:prSet presAssocID="{5CA82118-5983-4310-B949-63646AFD2502}" presName="Triangle" presStyleLbl="alignNode1" presStyleIdx="3" presStyleCnt="7"/>
      <dgm:spPr/>
    </dgm:pt>
    <dgm:pt modelId="{65DA4396-3CD9-4B20-9906-00F5747F5450}" type="pres">
      <dgm:prSet presAssocID="{D7D0AEFB-9BBC-41EF-AA81-6254B3F8191A}" presName="sibTrans" presStyleCnt="0"/>
      <dgm:spPr/>
    </dgm:pt>
    <dgm:pt modelId="{07B73F9F-7FC7-4221-BD1E-59C8DA0C9978}" type="pres">
      <dgm:prSet presAssocID="{D7D0AEFB-9BBC-41EF-AA81-6254B3F8191A}" presName="space" presStyleCnt="0"/>
      <dgm:spPr/>
    </dgm:pt>
    <dgm:pt modelId="{3563718D-A635-4659-AF79-9973D945A1C3}" type="pres">
      <dgm:prSet presAssocID="{7DD85846-061B-44DF-9046-A6F6F47A1729}" presName="composite" presStyleCnt="0"/>
      <dgm:spPr/>
    </dgm:pt>
    <dgm:pt modelId="{932F44B0-4794-4D59-A2B2-20E03ED33B45}" type="pres">
      <dgm:prSet presAssocID="{7DD85846-061B-44DF-9046-A6F6F47A1729}" presName="LShape" presStyleLbl="alignNode1" presStyleIdx="4" presStyleCnt="7"/>
      <dgm:spPr/>
    </dgm:pt>
    <dgm:pt modelId="{42C52159-E79C-4F8A-A27C-A50BD6935312}" type="pres">
      <dgm:prSet presAssocID="{7DD85846-061B-44DF-9046-A6F6F47A1729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23CDFA6-EAFD-4C36-928F-755112600BD5}" type="pres">
      <dgm:prSet presAssocID="{7DD85846-061B-44DF-9046-A6F6F47A1729}" presName="Triangle" presStyleLbl="alignNode1" presStyleIdx="5" presStyleCnt="7"/>
      <dgm:spPr/>
    </dgm:pt>
    <dgm:pt modelId="{F37E8212-8903-4D71-9109-77DB1BD93853}" type="pres">
      <dgm:prSet presAssocID="{CA35973A-D490-413C-9B0C-524C9A1DEB0B}" presName="sibTrans" presStyleCnt="0"/>
      <dgm:spPr/>
    </dgm:pt>
    <dgm:pt modelId="{E051EA2A-B43D-4056-9ECE-C38C7014E395}" type="pres">
      <dgm:prSet presAssocID="{CA35973A-D490-413C-9B0C-524C9A1DEB0B}" presName="space" presStyleCnt="0"/>
      <dgm:spPr/>
    </dgm:pt>
    <dgm:pt modelId="{14B4C63F-5322-43D6-8CF5-547C6D488142}" type="pres">
      <dgm:prSet presAssocID="{57748954-D91A-4ACC-812C-EDB6789502D2}" presName="composite" presStyleCnt="0"/>
      <dgm:spPr/>
    </dgm:pt>
    <dgm:pt modelId="{97DE91E9-B03A-40AA-AC26-B2DC7C9D3218}" type="pres">
      <dgm:prSet presAssocID="{57748954-D91A-4ACC-812C-EDB6789502D2}" presName="LShape" presStyleLbl="alignNode1" presStyleIdx="6" presStyleCnt="7"/>
      <dgm:spPr/>
    </dgm:pt>
    <dgm:pt modelId="{0FE0D4A0-A600-4417-B32D-28773BB4549F}" type="pres">
      <dgm:prSet presAssocID="{57748954-D91A-4ACC-812C-EDB6789502D2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0B95E4F-C0C8-4725-8733-524A6278C55B}" type="presOf" srcId="{AC656497-DA9C-48C4-9D91-8FC26F48AA64}" destId="{42C52159-E79C-4F8A-A27C-A50BD6935312}" srcOrd="0" destOrd="1" presId="urn:microsoft.com/office/officeart/2009/3/layout/StepUpProcess"/>
    <dgm:cxn modelId="{BD7ED4D0-876B-45B2-8FE4-88015EE3701A}" srcId="{0B9CFEC1-9F71-4774-94E7-EC9D5D253C7E}" destId="{57748954-D91A-4ACC-812C-EDB6789502D2}" srcOrd="3" destOrd="0" parTransId="{F6F8E1A6-2CFC-4C66-850B-63E8C5E18841}" sibTransId="{7DD678C2-3BBF-4FB6-B222-64D9FAB1BD1B}"/>
    <dgm:cxn modelId="{71F8C736-96D1-46A3-979A-52637E1DC89C}" srcId="{0B9CFEC1-9F71-4774-94E7-EC9D5D253C7E}" destId="{8702A5AD-004C-4AC2-8B5B-7D074E29614E}" srcOrd="0" destOrd="0" parTransId="{69E24D83-D2FC-49C7-910F-92618EE08D1C}" sibTransId="{8AF5B854-AA29-4EC3-B897-494F66784B2E}"/>
    <dgm:cxn modelId="{9F2A7A6D-776F-44E2-A31A-05E7CD4B4106}" type="presOf" srcId="{0B9CFEC1-9F71-4774-94E7-EC9D5D253C7E}" destId="{811A6189-5E2F-4892-B314-01C05DDCFEA9}" srcOrd="0" destOrd="0" presId="urn:microsoft.com/office/officeart/2009/3/layout/StepUpProcess"/>
    <dgm:cxn modelId="{F5679946-4733-431B-92DF-ACA9D5F6C296}" type="presOf" srcId="{57748954-D91A-4ACC-812C-EDB6789502D2}" destId="{0FE0D4A0-A600-4417-B32D-28773BB4549F}" srcOrd="0" destOrd="0" presId="urn:microsoft.com/office/officeart/2009/3/layout/StepUpProcess"/>
    <dgm:cxn modelId="{A10381A9-B2B1-41E7-9EA1-9ED9DEF524AE}" srcId="{5CA82118-5983-4310-B949-63646AFD2502}" destId="{C371B215-C7A8-477F-A1DD-6AC4BB0A22C7}" srcOrd="0" destOrd="0" parTransId="{C773F0EE-3DB8-417C-B07F-CA552F997E8C}" sibTransId="{AD10A7C1-D693-4815-B801-CBC8D79C7BC6}"/>
    <dgm:cxn modelId="{16C82DF9-DB50-4FCE-85E7-AF74282EF8BA}" type="presOf" srcId="{A29FB28A-255E-4BDA-98E3-5BDEE24EA7A0}" destId="{BD9EE4CB-3673-48CA-8513-9BC0511FE620}" srcOrd="0" destOrd="2" presId="urn:microsoft.com/office/officeart/2009/3/layout/StepUpProcess"/>
    <dgm:cxn modelId="{1833737F-B912-427E-891F-659E15D876B3}" type="presOf" srcId="{7DD85846-061B-44DF-9046-A6F6F47A1729}" destId="{42C52159-E79C-4F8A-A27C-A50BD6935312}" srcOrd="0" destOrd="0" presId="urn:microsoft.com/office/officeart/2009/3/layout/StepUpProcess"/>
    <dgm:cxn modelId="{781BDA4F-F2E2-4487-B963-8F186567721F}" type="presOf" srcId="{060D4E93-810C-4A1C-8659-099070E294D5}" destId="{42C52159-E79C-4F8A-A27C-A50BD6935312}" srcOrd="0" destOrd="2" presId="urn:microsoft.com/office/officeart/2009/3/layout/StepUpProcess"/>
    <dgm:cxn modelId="{3283747A-6A23-499E-AB58-6C42116348A7}" type="presOf" srcId="{C371B215-C7A8-477F-A1DD-6AC4BB0A22C7}" destId="{BD9EE4CB-3673-48CA-8513-9BC0511FE620}" srcOrd="0" destOrd="1" presId="urn:microsoft.com/office/officeart/2009/3/layout/StepUpProcess"/>
    <dgm:cxn modelId="{31411D92-36BC-44D9-B9F1-0A31360C7786}" srcId="{0B9CFEC1-9F71-4774-94E7-EC9D5D253C7E}" destId="{7DD85846-061B-44DF-9046-A6F6F47A1729}" srcOrd="2" destOrd="0" parTransId="{5F9CC762-9AA8-44DD-A62E-7D5C81D66572}" sibTransId="{CA35973A-D490-413C-9B0C-524C9A1DEB0B}"/>
    <dgm:cxn modelId="{A48ACC4D-1349-40F0-8335-85B9DE83F99D}" srcId="{5CA82118-5983-4310-B949-63646AFD2502}" destId="{A29FB28A-255E-4BDA-98E3-5BDEE24EA7A0}" srcOrd="1" destOrd="0" parTransId="{3ED7F605-F4CB-4B5B-8A93-6E2520831CEB}" sibTransId="{D78D3D04-DB59-49B1-B9AD-F2DA470E6DFD}"/>
    <dgm:cxn modelId="{9DCCD0C2-9556-41B1-BA7F-86F1DD036372}" srcId="{7DD85846-061B-44DF-9046-A6F6F47A1729}" destId="{AC656497-DA9C-48C4-9D91-8FC26F48AA64}" srcOrd="0" destOrd="0" parTransId="{D6463FDA-70F2-4061-9087-5C0D27689668}" sibTransId="{615BA94D-87EF-4D61-8FFA-41B75569743E}"/>
    <dgm:cxn modelId="{611AAD37-F0C8-4D94-ADAC-A025A3894EB5}" type="presOf" srcId="{8702A5AD-004C-4AC2-8B5B-7D074E29614E}" destId="{B1FABFD7-A3FA-4EEC-B74F-B2A1DA8CF42B}" srcOrd="0" destOrd="0" presId="urn:microsoft.com/office/officeart/2009/3/layout/StepUpProcess"/>
    <dgm:cxn modelId="{60F980F5-BB24-496D-A260-285E5638A855}" srcId="{7DD85846-061B-44DF-9046-A6F6F47A1729}" destId="{060D4E93-810C-4A1C-8659-099070E294D5}" srcOrd="1" destOrd="0" parTransId="{8930EEDF-DE01-4DB8-B5B0-D8161967F190}" sibTransId="{5D4B31A1-812B-4601-8758-578CBBB328E6}"/>
    <dgm:cxn modelId="{EF9CB521-F49F-4CA5-9E0B-820BD308BC6A}" type="presOf" srcId="{5CA82118-5983-4310-B949-63646AFD2502}" destId="{BD9EE4CB-3673-48CA-8513-9BC0511FE620}" srcOrd="0" destOrd="0" presId="urn:microsoft.com/office/officeart/2009/3/layout/StepUpProcess"/>
    <dgm:cxn modelId="{D9D28E38-B3C8-4769-83B7-596D01D27FCD}" srcId="{0B9CFEC1-9F71-4774-94E7-EC9D5D253C7E}" destId="{5CA82118-5983-4310-B949-63646AFD2502}" srcOrd="1" destOrd="0" parTransId="{6E7C2FB0-8450-40AF-AEF5-F7957D82E142}" sibTransId="{D7D0AEFB-9BBC-41EF-AA81-6254B3F8191A}"/>
    <dgm:cxn modelId="{1C83F996-55EB-41F0-AB3D-0B6C3511EB10}" type="presParOf" srcId="{811A6189-5E2F-4892-B314-01C05DDCFEA9}" destId="{B03733B1-5CAE-4181-A8EC-D5964EEE7D15}" srcOrd="0" destOrd="0" presId="urn:microsoft.com/office/officeart/2009/3/layout/StepUpProcess"/>
    <dgm:cxn modelId="{2F1C4ADB-8013-4F70-B9DE-92E070169ADA}" type="presParOf" srcId="{B03733B1-5CAE-4181-A8EC-D5964EEE7D15}" destId="{98E8BC79-6301-4BFB-B169-A5C76FE4C5F9}" srcOrd="0" destOrd="0" presId="urn:microsoft.com/office/officeart/2009/3/layout/StepUpProcess"/>
    <dgm:cxn modelId="{23C92AD8-0409-48C3-AAD7-F7180C2CA893}" type="presParOf" srcId="{B03733B1-5CAE-4181-A8EC-D5964EEE7D15}" destId="{B1FABFD7-A3FA-4EEC-B74F-B2A1DA8CF42B}" srcOrd="1" destOrd="0" presId="urn:microsoft.com/office/officeart/2009/3/layout/StepUpProcess"/>
    <dgm:cxn modelId="{3262EF80-2284-449D-971E-06A479B03C5B}" type="presParOf" srcId="{B03733B1-5CAE-4181-A8EC-D5964EEE7D15}" destId="{F35ADD28-C832-4606-B953-3F393C057C96}" srcOrd="2" destOrd="0" presId="urn:microsoft.com/office/officeart/2009/3/layout/StepUpProcess"/>
    <dgm:cxn modelId="{6C7ED1D0-E17A-438D-B90F-5B7F8853F243}" type="presParOf" srcId="{811A6189-5E2F-4892-B314-01C05DDCFEA9}" destId="{8DB56CCB-13E0-4EC3-9AA2-AA6474E22BC7}" srcOrd="1" destOrd="0" presId="urn:microsoft.com/office/officeart/2009/3/layout/StepUpProcess"/>
    <dgm:cxn modelId="{491D8BDB-DB7E-457E-B9B2-82233412FE58}" type="presParOf" srcId="{8DB56CCB-13E0-4EC3-9AA2-AA6474E22BC7}" destId="{5FF923F5-C5A5-4501-A9D2-F42E7EDB396A}" srcOrd="0" destOrd="0" presId="urn:microsoft.com/office/officeart/2009/3/layout/StepUpProcess"/>
    <dgm:cxn modelId="{A804CBB4-1A32-40FF-8017-313069F72072}" type="presParOf" srcId="{811A6189-5E2F-4892-B314-01C05DDCFEA9}" destId="{34F6260B-2AF6-4026-80CF-95E731115923}" srcOrd="2" destOrd="0" presId="urn:microsoft.com/office/officeart/2009/3/layout/StepUpProcess"/>
    <dgm:cxn modelId="{844C41AD-E187-4068-B062-960DE2D7E743}" type="presParOf" srcId="{34F6260B-2AF6-4026-80CF-95E731115923}" destId="{B826100C-B93E-48AC-A3BA-16B0F7F3D508}" srcOrd="0" destOrd="0" presId="urn:microsoft.com/office/officeart/2009/3/layout/StepUpProcess"/>
    <dgm:cxn modelId="{7816526F-5DF1-4CB9-BEBE-A3FD959AFD2F}" type="presParOf" srcId="{34F6260B-2AF6-4026-80CF-95E731115923}" destId="{BD9EE4CB-3673-48CA-8513-9BC0511FE620}" srcOrd="1" destOrd="0" presId="urn:microsoft.com/office/officeart/2009/3/layout/StepUpProcess"/>
    <dgm:cxn modelId="{32DE4A1A-82D7-44C1-A449-C9EAA5799AD4}" type="presParOf" srcId="{34F6260B-2AF6-4026-80CF-95E731115923}" destId="{440B199C-42AD-4BF0-BD4B-9B8068122FE2}" srcOrd="2" destOrd="0" presId="urn:microsoft.com/office/officeart/2009/3/layout/StepUpProcess"/>
    <dgm:cxn modelId="{413B9C61-2085-45FD-A557-B74A16C26828}" type="presParOf" srcId="{811A6189-5E2F-4892-B314-01C05DDCFEA9}" destId="{65DA4396-3CD9-4B20-9906-00F5747F5450}" srcOrd="3" destOrd="0" presId="urn:microsoft.com/office/officeart/2009/3/layout/StepUpProcess"/>
    <dgm:cxn modelId="{9F2D5340-683D-4C76-949C-ED1965E07DB4}" type="presParOf" srcId="{65DA4396-3CD9-4B20-9906-00F5747F5450}" destId="{07B73F9F-7FC7-4221-BD1E-59C8DA0C9978}" srcOrd="0" destOrd="0" presId="urn:microsoft.com/office/officeart/2009/3/layout/StepUpProcess"/>
    <dgm:cxn modelId="{CE37A2D1-E314-4E08-B863-7891602F42DA}" type="presParOf" srcId="{811A6189-5E2F-4892-B314-01C05DDCFEA9}" destId="{3563718D-A635-4659-AF79-9973D945A1C3}" srcOrd="4" destOrd="0" presId="urn:microsoft.com/office/officeart/2009/3/layout/StepUpProcess"/>
    <dgm:cxn modelId="{005027E6-BA59-4905-8E8D-446D11FB2635}" type="presParOf" srcId="{3563718D-A635-4659-AF79-9973D945A1C3}" destId="{932F44B0-4794-4D59-A2B2-20E03ED33B45}" srcOrd="0" destOrd="0" presId="urn:microsoft.com/office/officeart/2009/3/layout/StepUpProcess"/>
    <dgm:cxn modelId="{2DB321F2-CBB6-41AA-AC6D-673A12E9E293}" type="presParOf" srcId="{3563718D-A635-4659-AF79-9973D945A1C3}" destId="{42C52159-E79C-4F8A-A27C-A50BD6935312}" srcOrd="1" destOrd="0" presId="urn:microsoft.com/office/officeart/2009/3/layout/StepUpProcess"/>
    <dgm:cxn modelId="{994F51A0-E9E7-408E-B335-91C432A78EDC}" type="presParOf" srcId="{3563718D-A635-4659-AF79-9973D945A1C3}" destId="{623CDFA6-EAFD-4C36-928F-755112600BD5}" srcOrd="2" destOrd="0" presId="urn:microsoft.com/office/officeart/2009/3/layout/StepUpProcess"/>
    <dgm:cxn modelId="{AAEB53EE-83C8-42EB-9756-A91F5138A87A}" type="presParOf" srcId="{811A6189-5E2F-4892-B314-01C05DDCFEA9}" destId="{F37E8212-8903-4D71-9109-77DB1BD93853}" srcOrd="5" destOrd="0" presId="urn:microsoft.com/office/officeart/2009/3/layout/StepUpProcess"/>
    <dgm:cxn modelId="{9845232F-9F49-4D92-8109-AC6438D347A2}" type="presParOf" srcId="{F37E8212-8903-4D71-9109-77DB1BD93853}" destId="{E051EA2A-B43D-4056-9ECE-C38C7014E395}" srcOrd="0" destOrd="0" presId="urn:microsoft.com/office/officeart/2009/3/layout/StepUpProcess"/>
    <dgm:cxn modelId="{666A0F6B-8E6D-4569-BD53-B7B6E6F4985B}" type="presParOf" srcId="{811A6189-5E2F-4892-B314-01C05DDCFEA9}" destId="{14B4C63F-5322-43D6-8CF5-547C6D488142}" srcOrd="6" destOrd="0" presId="urn:microsoft.com/office/officeart/2009/3/layout/StepUpProcess"/>
    <dgm:cxn modelId="{6B36521A-E1DC-459A-B967-A7A29C2E5D04}" type="presParOf" srcId="{14B4C63F-5322-43D6-8CF5-547C6D488142}" destId="{97DE91E9-B03A-40AA-AC26-B2DC7C9D3218}" srcOrd="0" destOrd="0" presId="urn:microsoft.com/office/officeart/2009/3/layout/StepUpProcess"/>
    <dgm:cxn modelId="{20A61C68-9B8D-4F62-B2A0-28760CA93572}" type="presParOf" srcId="{14B4C63F-5322-43D6-8CF5-547C6D488142}" destId="{0FE0D4A0-A600-4417-B32D-28773BB4549F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9CFEC1-9F71-4774-94E7-EC9D5D253C7E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02A5AD-004C-4AC2-8B5B-7D074E29614E}">
      <dgm:prSet phldrT="[텍스트]" custT="1"/>
      <dgm:spPr/>
      <dgm:t>
        <a:bodyPr/>
        <a:lstStyle/>
        <a:p>
          <a:pPr latinLnBrk="1"/>
          <a:r>
            <a:rPr lang="ko-KR" altLang="en-US" sz="2400" dirty="0" smtClean="0"/>
            <a:t>원본 사진</a:t>
          </a:r>
          <a:endParaRPr lang="en-US" altLang="ko-KR" sz="2400" dirty="0" smtClean="0"/>
        </a:p>
      </dgm:t>
    </dgm:pt>
    <dgm:pt modelId="{69E24D83-D2FC-49C7-910F-92618EE08D1C}" type="par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8AF5B854-AA29-4EC3-B897-494F66784B2E}" type="sib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5CA82118-5983-4310-B949-63646AFD2502}">
      <dgm:prSet phldrT="[텍스트]" custT="1"/>
      <dgm:spPr/>
      <dgm:t>
        <a:bodyPr/>
        <a:lstStyle/>
        <a:p>
          <a:pPr latinLnBrk="1"/>
          <a:r>
            <a:rPr lang="ko-KR" altLang="en-US" sz="2400" dirty="0" smtClean="0"/>
            <a:t>차선이 위치하지 않을 부위 제거</a:t>
          </a:r>
          <a:endParaRPr lang="ko-KR" altLang="en-US" sz="2400" dirty="0"/>
        </a:p>
      </dgm:t>
    </dgm:pt>
    <dgm:pt modelId="{6E7C2FB0-8450-40AF-AEF5-F7957D82E142}" type="par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D7D0AEFB-9BBC-41EF-AA81-6254B3F8191A}" type="sib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7DD85846-061B-44DF-9046-A6F6F47A1729}">
      <dgm:prSet phldrT="[텍스트]" custT="1"/>
      <dgm:spPr/>
      <dgm:t>
        <a:bodyPr/>
        <a:lstStyle/>
        <a:p>
          <a:pPr latinLnBrk="1"/>
          <a:r>
            <a:rPr lang="ko-KR" altLang="en-US" sz="2400" dirty="0" smtClean="0"/>
            <a:t>완성된 사진</a:t>
          </a:r>
          <a:endParaRPr lang="ko-KR" altLang="en-US" sz="2400" dirty="0"/>
        </a:p>
      </dgm:t>
    </dgm:pt>
    <dgm:pt modelId="{5F9CC762-9AA8-44DD-A62E-7D5C81D66572}" type="par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CA35973A-D490-413C-9B0C-524C9A1DEB0B}" type="sib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CD573228-1CB1-421D-9CB9-B2A4457E6157}" type="pres">
      <dgm:prSet presAssocID="{0B9CFEC1-9F71-4774-94E7-EC9D5D253C7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69D61B-D876-4056-88CA-C94E80E3EA53}" type="pres">
      <dgm:prSet presAssocID="{0B9CFEC1-9F71-4774-94E7-EC9D5D253C7E}" presName="bkgdShp" presStyleLbl="alignAccFollowNode1" presStyleIdx="0" presStyleCnt="1"/>
      <dgm:spPr/>
    </dgm:pt>
    <dgm:pt modelId="{5C10EE41-A760-416E-A0D5-76D140B5A5E7}" type="pres">
      <dgm:prSet presAssocID="{0B9CFEC1-9F71-4774-94E7-EC9D5D253C7E}" presName="linComp" presStyleCnt="0"/>
      <dgm:spPr/>
    </dgm:pt>
    <dgm:pt modelId="{9A162E04-E238-4471-BE69-F93981054381}" type="pres">
      <dgm:prSet presAssocID="{8702A5AD-004C-4AC2-8B5B-7D074E29614E}" presName="compNode" presStyleCnt="0"/>
      <dgm:spPr/>
    </dgm:pt>
    <dgm:pt modelId="{A35B1F64-39B9-488E-9A69-5ABF7314E0B7}" type="pres">
      <dgm:prSet presAssocID="{8702A5AD-004C-4AC2-8B5B-7D074E2961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9A5DF6-309D-4BBD-812D-137430B3E6D6}" type="pres">
      <dgm:prSet presAssocID="{8702A5AD-004C-4AC2-8B5B-7D074E29614E}" presName="invisiNode" presStyleLbl="node1" presStyleIdx="0" presStyleCnt="3"/>
      <dgm:spPr/>
    </dgm:pt>
    <dgm:pt modelId="{5A79CCFB-DE61-43AF-A8A9-6B77D5F2F6D3}" type="pres">
      <dgm:prSet presAssocID="{8702A5AD-004C-4AC2-8B5B-7D074E29614E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194C7F05-020C-404B-87D8-611668FC0C31}" type="pres">
      <dgm:prSet presAssocID="{8AF5B854-AA29-4EC3-B897-494F66784B2E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21DF5CD4-7C0F-4E8D-ABD8-10676E5C7510}" type="pres">
      <dgm:prSet presAssocID="{5CA82118-5983-4310-B949-63646AFD2502}" presName="compNode" presStyleCnt="0"/>
      <dgm:spPr/>
    </dgm:pt>
    <dgm:pt modelId="{860DA7BB-32DD-4D4C-8898-4F3D9B917CA4}" type="pres">
      <dgm:prSet presAssocID="{5CA82118-5983-4310-B949-63646AFD250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3826CCE-7888-4954-800C-F4192A9B3504}" type="pres">
      <dgm:prSet presAssocID="{5CA82118-5983-4310-B949-63646AFD2502}" presName="invisiNode" presStyleLbl="node1" presStyleIdx="1" presStyleCnt="3"/>
      <dgm:spPr/>
    </dgm:pt>
    <dgm:pt modelId="{05F92F85-E240-43B9-8853-DB1EEFEB7A8D}" type="pres">
      <dgm:prSet presAssocID="{5CA82118-5983-4310-B949-63646AFD2502}" presName="imagNode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FCA46A5E-2556-4404-8CC3-B7AD98195BA0}" type="pres">
      <dgm:prSet presAssocID="{D7D0AEFB-9BBC-41EF-AA81-6254B3F8191A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72917D18-8FA9-4B05-A2B2-845219E53A12}" type="pres">
      <dgm:prSet presAssocID="{7DD85846-061B-44DF-9046-A6F6F47A1729}" presName="compNode" presStyleCnt="0"/>
      <dgm:spPr/>
    </dgm:pt>
    <dgm:pt modelId="{E3A46667-4DCB-4C4D-8A23-6E7C7D33C5C9}" type="pres">
      <dgm:prSet presAssocID="{7DD85846-061B-44DF-9046-A6F6F47A172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70216D-AD41-4EFE-9185-389B9676B7E5}" type="pres">
      <dgm:prSet presAssocID="{7DD85846-061B-44DF-9046-A6F6F47A1729}" presName="invisiNode" presStyleLbl="node1" presStyleIdx="2" presStyleCnt="3"/>
      <dgm:spPr/>
    </dgm:pt>
    <dgm:pt modelId="{22D43351-3C54-4879-A900-4207BE869BBB}" type="pres">
      <dgm:prSet presAssocID="{7DD85846-061B-44DF-9046-A6F6F47A1729}" presName="imagNod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</dgm:ptLst>
  <dgm:cxnLst>
    <dgm:cxn modelId="{6852C174-236D-4F8B-B32A-F3CD4C2BA226}" type="presOf" srcId="{8702A5AD-004C-4AC2-8B5B-7D074E29614E}" destId="{A35B1F64-39B9-488E-9A69-5ABF7314E0B7}" srcOrd="0" destOrd="0" presId="urn:microsoft.com/office/officeart/2005/8/layout/pList2"/>
    <dgm:cxn modelId="{71F8C736-96D1-46A3-979A-52637E1DC89C}" srcId="{0B9CFEC1-9F71-4774-94E7-EC9D5D253C7E}" destId="{8702A5AD-004C-4AC2-8B5B-7D074E29614E}" srcOrd="0" destOrd="0" parTransId="{69E24D83-D2FC-49C7-910F-92618EE08D1C}" sibTransId="{8AF5B854-AA29-4EC3-B897-494F66784B2E}"/>
    <dgm:cxn modelId="{A7676C7E-ECEC-426A-9896-E287E804F42B}" type="presOf" srcId="{7DD85846-061B-44DF-9046-A6F6F47A1729}" destId="{E3A46667-4DCB-4C4D-8A23-6E7C7D33C5C9}" srcOrd="0" destOrd="0" presId="urn:microsoft.com/office/officeart/2005/8/layout/pList2"/>
    <dgm:cxn modelId="{20387E04-A087-407F-A1AF-4C360FBA3029}" type="presOf" srcId="{5CA82118-5983-4310-B949-63646AFD2502}" destId="{860DA7BB-32DD-4D4C-8898-4F3D9B917CA4}" srcOrd="0" destOrd="0" presId="urn:microsoft.com/office/officeart/2005/8/layout/pList2"/>
    <dgm:cxn modelId="{D38016D4-6AD1-4115-96CB-40F4900F369C}" type="presOf" srcId="{D7D0AEFB-9BBC-41EF-AA81-6254B3F8191A}" destId="{FCA46A5E-2556-4404-8CC3-B7AD98195BA0}" srcOrd="0" destOrd="0" presId="urn:microsoft.com/office/officeart/2005/8/layout/pList2"/>
    <dgm:cxn modelId="{092EC838-AAC2-43A0-B9DA-61EBC3CF1753}" type="presOf" srcId="{8AF5B854-AA29-4EC3-B897-494F66784B2E}" destId="{194C7F05-020C-404B-87D8-611668FC0C31}" srcOrd="0" destOrd="0" presId="urn:microsoft.com/office/officeart/2005/8/layout/pList2"/>
    <dgm:cxn modelId="{974779FD-A45A-402C-912F-81316E841FDA}" type="presOf" srcId="{0B9CFEC1-9F71-4774-94E7-EC9D5D253C7E}" destId="{CD573228-1CB1-421D-9CB9-B2A4457E6157}" srcOrd="0" destOrd="0" presId="urn:microsoft.com/office/officeart/2005/8/layout/pList2"/>
    <dgm:cxn modelId="{D9D28E38-B3C8-4769-83B7-596D01D27FCD}" srcId="{0B9CFEC1-9F71-4774-94E7-EC9D5D253C7E}" destId="{5CA82118-5983-4310-B949-63646AFD2502}" srcOrd="1" destOrd="0" parTransId="{6E7C2FB0-8450-40AF-AEF5-F7957D82E142}" sibTransId="{D7D0AEFB-9BBC-41EF-AA81-6254B3F8191A}"/>
    <dgm:cxn modelId="{31411D92-36BC-44D9-B9F1-0A31360C7786}" srcId="{0B9CFEC1-9F71-4774-94E7-EC9D5D253C7E}" destId="{7DD85846-061B-44DF-9046-A6F6F47A1729}" srcOrd="2" destOrd="0" parTransId="{5F9CC762-9AA8-44DD-A62E-7D5C81D66572}" sibTransId="{CA35973A-D490-413C-9B0C-524C9A1DEB0B}"/>
    <dgm:cxn modelId="{7F0E7C58-1972-4E98-A317-F7DE4D77FF2C}" type="presParOf" srcId="{CD573228-1CB1-421D-9CB9-B2A4457E6157}" destId="{AA69D61B-D876-4056-88CA-C94E80E3EA53}" srcOrd="0" destOrd="0" presId="urn:microsoft.com/office/officeart/2005/8/layout/pList2"/>
    <dgm:cxn modelId="{FD526EA2-4B19-48B2-A887-40B0AA7305D3}" type="presParOf" srcId="{CD573228-1CB1-421D-9CB9-B2A4457E6157}" destId="{5C10EE41-A760-416E-A0D5-76D140B5A5E7}" srcOrd="1" destOrd="0" presId="urn:microsoft.com/office/officeart/2005/8/layout/pList2"/>
    <dgm:cxn modelId="{989601BF-7B49-4727-BB0D-45D9DDF68A64}" type="presParOf" srcId="{5C10EE41-A760-416E-A0D5-76D140B5A5E7}" destId="{9A162E04-E238-4471-BE69-F93981054381}" srcOrd="0" destOrd="0" presId="urn:microsoft.com/office/officeart/2005/8/layout/pList2"/>
    <dgm:cxn modelId="{656CBBFC-A69E-4019-A3BD-B8CD4895AD4D}" type="presParOf" srcId="{9A162E04-E238-4471-BE69-F93981054381}" destId="{A35B1F64-39B9-488E-9A69-5ABF7314E0B7}" srcOrd="0" destOrd="0" presId="urn:microsoft.com/office/officeart/2005/8/layout/pList2"/>
    <dgm:cxn modelId="{4669A0CE-1AB7-4324-BDDB-D8FBFD5C4592}" type="presParOf" srcId="{9A162E04-E238-4471-BE69-F93981054381}" destId="{559A5DF6-309D-4BBD-812D-137430B3E6D6}" srcOrd="1" destOrd="0" presId="urn:microsoft.com/office/officeart/2005/8/layout/pList2"/>
    <dgm:cxn modelId="{C732B6BA-5DB7-4985-A025-ED2F7B3F337C}" type="presParOf" srcId="{9A162E04-E238-4471-BE69-F93981054381}" destId="{5A79CCFB-DE61-43AF-A8A9-6B77D5F2F6D3}" srcOrd="2" destOrd="0" presId="urn:microsoft.com/office/officeart/2005/8/layout/pList2"/>
    <dgm:cxn modelId="{7B7C9E5F-4532-4C1A-AB47-8A7F92A256AC}" type="presParOf" srcId="{5C10EE41-A760-416E-A0D5-76D140B5A5E7}" destId="{194C7F05-020C-404B-87D8-611668FC0C31}" srcOrd="1" destOrd="0" presId="urn:microsoft.com/office/officeart/2005/8/layout/pList2"/>
    <dgm:cxn modelId="{22E24F92-C329-4882-9953-73C998424B71}" type="presParOf" srcId="{5C10EE41-A760-416E-A0D5-76D140B5A5E7}" destId="{21DF5CD4-7C0F-4E8D-ABD8-10676E5C7510}" srcOrd="2" destOrd="0" presId="urn:microsoft.com/office/officeart/2005/8/layout/pList2"/>
    <dgm:cxn modelId="{6D1B8D04-9EFD-409A-92A4-68B9E1296045}" type="presParOf" srcId="{21DF5CD4-7C0F-4E8D-ABD8-10676E5C7510}" destId="{860DA7BB-32DD-4D4C-8898-4F3D9B917CA4}" srcOrd="0" destOrd="0" presId="urn:microsoft.com/office/officeart/2005/8/layout/pList2"/>
    <dgm:cxn modelId="{7A1FB980-9135-4B5F-AAE1-AC6C4240A716}" type="presParOf" srcId="{21DF5CD4-7C0F-4E8D-ABD8-10676E5C7510}" destId="{E3826CCE-7888-4954-800C-F4192A9B3504}" srcOrd="1" destOrd="0" presId="urn:microsoft.com/office/officeart/2005/8/layout/pList2"/>
    <dgm:cxn modelId="{F0BC108C-9805-4306-882B-7EA3EAD97CF0}" type="presParOf" srcId="{21DF5CD4-7C0F-4E8D-ABD8-10676E5C7510}" destId="{05F92F85-E240-43B9-8853-DB1EEFEB7A8D}" srcOrd="2" destOrd="0" presId="urn:microsoft.com/office/officeart/2005/8/layout/pList2"/>
    <dgm:cxn modelId="{AA0A86FC-A54A-4EE5-B396-1D0FDD6B2416}" type="presParOf" srcId="{5C10EE41-A760-416E-A0D5-76D140B5A5E7}" destId="{FCA46A5E-2556-4404-8CC3-B7AD98195BA0}" srcOrd="3" destOrd="0" presId="urn:microsoft.com/office/officeart/2005/8/layout/pList2"/>
    <dgm:cxn modelId="{9138E500-FD81-4958-9013-A579A2111F15}" type="presParOf" srcId="{5C10EE41-A760-416E-A0D5-76D140B5A5E7}" destId="{72917D18-8FA9-4B05-A2B2-845219E53A12}" srcOrd="4" destOrd="0" presId="urn:microsoft.com/office/officeart/2005/8/layout/pList2"/>
    <dgm:cxn modelId="{6A8E29E2-AD06-4DA4-AFBC-593E66ED5807}" type="presParOf" srcId="{72917D18-8FA9-4B05-A2B2-845219E53A12}" destId="{E3A46667-4DCB-4C4D-8A23-6E7C7D33C5C9}" srcOrd="0" destOrd="0" presId="urn:microsoft.com/office/officeart/2005/8/layout/pList2"/>
    <dgm:cxn modelId="{FF88D0E3-7B9C-422F-B8C2-942186E51060}" type="presParOf" srcId="{72917D18-8FA9-4B05-A2B2-845219E53A12}" destId="{8B70216D-AD41-4EFE-9185-389B9676B7E5}" srcOrd="1" destOrd="0" presId="urn:microsoft.com/office/officeart/2005/8/layout/pList2"/>
    <dgm:cxn modelId="{1F11C0F4-8C1B-43BC-AEBF-2460A7A2A9CA}" type="presParOf" srcId="{72917D18-8FA9-4B05-A2B2-845219E53A12}" destId="{22D43351-3C54-4879-A900-4207BE869BBB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B400D1-4B39-40A5-8DFA-87474A3093D7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5DDF5204-60DB-4FDE-9AE0-3D469C09DF81}">
      <dgm:prSet phldrT="[텍스트]"/>
      <dgm:spPr/>
      <dgm:t>
        <a:bodyPr/>
        <a:lstStyle/>
        <a:p>
          <a:pPr latinLnBrk="1"/>
          <a:r>
            <a:rPr lang="ko-KR" altLang="en-US" dirty="0" smtClean="0"/>
            <a:t>속도가 </a:t>
          </a:r>
          <a:r>
            <a:rPr lang="ko-KR" altLang="en-US" dirty="0" smtClean="0"/>
            <a:t>느리고</a:t>
          </a:r>
          <a:r>
            <a:rPr lang="en-US" altLang="ko-KR" dirty="0" smtClean="0"/>
            <a:t>,</a:t>
          </a:r>
          <a:r>
            <a:rPr lang="ko-KR" altLang="en-US" dirty="0" smtClean="0"/>
            <a:t> </a:t>
          </a:r>
          <a:r>
            <a:rPr lang="ko-KR" altLang="en-US" dirty="0" smtClean="0"/>
            <a:t>산 능선 등으로 </a:t>
          </a:r>
          <a:r>
            <a:rPr lang="ko-KR" altLang="en-US" dirty="0" smtClean="0"/>
            <a:t>인한</a:t>
          </a:r>
          <a:r>
            <a:rPr lang="en-US" altLang="ko-KR" dirty="0" smtClean="0"/>
            <a:t> </a:t>
          </a:r>
          <a:r>
            <a:rPr lang="ko-KR" altLang="en-US" dirty="0" smtClean="0"/>
            <a:t>부정확한 데이터</a:t>
          </a:r>
          <a:endParaRPr lang="ko-KR" altLang="en-US" dirty="0"/>
        </a:p>
      </dgm:t>
    </dgm:pt>
    <dgm:pt modelId="{DEAF89D5-09BF-4B12-A1EE-5C02FE8134FD}" type="parTrans" cxnId="{BD26CECE-DAB1-448D-B0F1-6BE39B5DF99C}">
      <dgm:prSet/>
      <dgm:spPr/>
      <dgm:t>
        <a:bodyPr/>
        <a:lstStyle/>
        <a:p>
          <a:pPr latinLnBrk="1"/>
          <a:endParaRPr lang="ko-KR" altLang="en-US"/>
        </a:p>
      </dgm:t>
    </dgm:pt>
    <dgm:pt modelId="{A33B807B-9BFF-4751-A1F6-DD4C7CB7E439}" type="sibTrans" cxnId="{BD26CECE-DAB1-448D-B0F1-6BE39B5DF99C}">
      <dgm:prSet/>
      <dgm:spPr/>
      <dgm:t>
        <a:bodyPr/>
        <a:lstStyle/>
        <a:p>
          <a:pPr latinLnBrk="1"/>
          <a:endParaRPr lang="ko-KR" altLang="en-US"/>
        </a:p>
      </dgm:t>
    </dgm:pt>
    <dgm:pt modelId="{DB9E7868-2078-478A-B944-6F90863831B4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0AD770C4-A77D-496A-B4D9-A56EEBD25F88}" type="parTrans" cxnId="{18FF2C7A-00D7-4B80-8140-ABEF5A012A07}">
      <dgm:prSet/>
      <dgm:spPr/>
      <dgm:t>
        <a:bodyPr/>
        <a:lstStyle/>
        <a:p>
          <a:pPr latinLnBrk="1"/>
          <a:endParaRPr lang="ko-KR" altLang="en-US"/>
        </a:p>
      </dgm:t>
    </dgm:pt>
    <dgm:pt modelId="{2F59E1C2-5705-4BC4-8A56-A24BDE19455E}" type="sibTrans" cxnId="{18FF2C7A-00D7-4B80-8140-ABEF5A012A07}">
      <dgm:prSet/>
      <dgm:spPr/>
      <dgm:t>
        <a:bodyPr/>
        <a:lstStyle/>
        <a:p>
          <a:pPr latinLnBrk="1"/>
          <a:endParaRPr lang="ko-KR" altLang="en-US"/>
        </a:p>
      </dgm:t>
    </dgm:pt>
    <dgm:pt modelId="{17B7E878-82B0-47C6-9915-4E40C87C9AC6}">
      <dgm:prSet phldrT="[텍스트]"/>
      <dgm:spPr/>
      <dgm:t>
        <a:bodyPr/>
        <a:lstStyle/>
        <a:p>
          <a:pPr latinLnBrk="1"/>
          <a:r>
            <a:rPr lang="ko-KR" altLang="en-US" dirty="0" smtClean="0"/>
            <a:t>리소스 낭비 최소화</a:t>
          </a:r>
          <a:r>
            <a:rPr lang="en-US" altLang="ko-KR" dirty="0" smtClean="0"/>
            <a:t>, </a:t>
          </a:r>
          <a:r>
            <a:rPr lang="ko-KR" altLang="en-US" dirty="0" smtClean="0"/>
            <a:t>프레임 상승</a:t>
          </a:r>
          <a:endParaRPr lang="ko-KR" altLang="en-US" dirty="0"/>
        </a:p>
      </dgm:t>
    </dgm:pt>
    <dgm:pt modelId="{BDCF8145-FD7E-4D64-93BC-71F4DE453BD6}" type="parTrans" cxnId="{D7DE2F59-BCAD-4140-8BAE-7D6D7494CCCF}">
      <dgm:prSet/>
      <dgm:spPr/>
      <dgm:t>
        <a:bodyPr/>
        <a:lstStyle/>
        <a:p>
          <a:pPr latinLnBrk="1"/>
          <a:endParaRPr lang="ko-KR" altLang="en-US"/>
        </a:p>
      </dgm:t>
    </dgm:pt>
    <dgm:pt modelId="{2252A5A8-1324-48D2-8B47-D9BC6BFC785C}" type="sibTrans" cxnId="{D7DE2F59-BCAD-4140-8BAE-7D6D7494CCCF}">
      <dgm:prSet/>
      <dgm:spPr/>
      <dgm:t>
        <a:bodyPr/>
        <a:lstStyle/>
        <a:p>
          <a:pPr latinLnBrk="1"/>
          <a:endParaRPr lang="ko-KR" altLang="en-US"/>
        </a:p>
      </dgm:t>
    </dgm:pt>
    <dgm:pt modelId="{8C87185D-3CE6-4781-88F7-09070C9CA752}" type="pres">
      <dgm:prSet presAssocID="{57B400D1-4B39-40A5-8DFA-87474A3093D7}" presName="CompostProcess" presStyleCnt="0">
        <dgm:presLayoutVars>
          <dgm:dir/>
          <dgm:resizeHandles val="exact"/>
        </dgm:presLayoutVars>
      </dgm:prSet>
      <dgm:spPr/>
    </dgm:pt>
    <dgm:pt modelId="{398C820C-F03E-4D2A-A37A-B365FFFD38DD}" type="pres">
      <dgm:prSet presAssocID="{57B400D1-4B39-40A5-8DFA-87474A3093D7}" presName="arrow" presStyleLbl="bgShp" presStyleIdx="0" presStyleCnt="1" custLinFactY="300000" custLinFactNeighborX="17507" custLinFactNeighborY="382143"/>
      <dgm:spPr/>
    </dgm:pt>
    <dgm:pt modelId="{BB618FAA-0E5A-4522-9620-BC060FE74131}" type="pres">
      <dgm:prSet presAssocID="{57B400D1-4B39-40A5-8DFA-87474A3093D7}" presName="linearProcess" presStyleCnt="0"/>
      <dgm:spPr/>
    </dgm:pt>
    <dgm:pt modelId="{12F12436-84D5-400F-9DF0-2AA4C4FBD593}" type="pres">
      <dgm:prSet presAssocID="{5DDF5204-60DB-4FDE-9AE0-3D469C09DF81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26412A4-15DA-4735-88D2-C7EE660704E6}" type="pres">
      <dgm:prSet presAssocID="{A33B807B-9BFF-4751-A1F6-DD4C7CB7E439}" presName="sibTrans" presStyleCnt="0"/>
      <dgm:spPr/>
    </dgm:pt>
    <dgm:pt modelId="{1B6ED267-9EDE-48C0-906B-DC3A8A23E4A8}" type="pres">
      <dgm:prSet presAssocID="{DB9E7868-2078-478A-B944-6F90863831B4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FA90990-0C3A-461B-8399-46FB993FD822}" type="pres">
      <dgm:prSet presAssocID="{2F59E1C2-5705-4BC4-8A56-A24BDE19455E}" presName="sibTrans" presStyleCnt="0"/>
      <dgm:spPr/>
    </dgm:pt>
    <dgm:pt modelId="{7E89A366-069B-4277-8869-62EA25C99169}" type="pres">
      <dgm:prSet presAssocID="{17B7E878-82B0-47C6-9915-4E40C87C9AC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8FF2C7A-00D7-4B80-8140-ABEF5A012A07}" srcId="{57B400D1-4B39-40A5-8DFA-87474A3093D7}" destId="{DB9E7868-2078-478A-B944-6F90863831B4}" srcOrd="1" destOrd="0" parTransId="{0AD770C4-A77D-496A-B4D9-A56EEBD25F88}" sibTransId="{2F59E1C2-5705-4BC4-8A56-A24BDE19455E}"/>
    <dgm:cxn modelId="{90CA172E-8461-445C-A24B-47CF656565A0}" type="presOf" srcId="{17B7E878-82B0-47C6-9915-4E40C87C9AC6}" destId="{7E89A366-069B-4277-8869-62EA25C99169}" srcOrd="0" destOrd="0" presId="urn:microsoft.com/office/officeart/2005/8/layout/hProcess9"/>
    <dgm:cxn modelId="{FD93B335-8F96-49FD-8511-6ABF31F68082}" type="presOf" srcId="{5DDF5204-60DB-4FDE-9AE0-3D469C09DF81}" destId="{12F12436-84D5-400F-9DF0-2AA4C4FBD593}" srcOrd="0" destOrd="0" presId="urn:microsoft.com/office/officeart/2005/8/layout/hProcess9"/>
    <dgm:cxn modelId="{57D50FDB-6CC9-44CA-9D62-735A53F45280}" type="presOf" srcId="{DB9E7868-2078-478A-B944-6F90863831B4}" destId="{1B6ED267-9EDE-48C0-906B-DC3A8A23E4A8}" srcOrd="0" destOrd="0" presId="urn:microsoft.com/office/officeart/2005/8/layout/hProcess9"/>
    <dgm:cxn modelId="{D7DE2F59-BCAD-4140-8BAE-7D6D7494CCCF}" srcId="{57B400D1-4B39-40A5-8DFA-87474A3093D7}" destId="{17B7E878-82B0-47C6-9915-4E40C87C9AC6}" srcOrd="2" destOrd="0" parTransId="{BDCF8145-FD7E-4D64-93BC-71F4DE453BD6}" sibTransId="{2252A5A8-1324-48D2-8B47-D9BC6BFC785C}"/>
    <dgm:cxn modelId="{BD26CECE-DAB1-448D-B0F1-6BE39B5DF99C}" srcId="{57B400D1-4B39-40A5-8DFA-87474A3093D7}" destId="{5DDF5204-60DB-4FDE-9AE0-3D469C09DF81}" srcOrd="0" destOrd="0" parTransId="{DEAF89D5-09BF-4B12-A1EE-5C02FE8134FD}" sibTransId="{A33B807B-9BFF-4751-A1F6-DD4C7CB7E439}"/>
    <dgm:cxn modelId="{9D5FBC77-92C5-48B6-8FCF-742806ED6876}" type="presOf" srcId="{57B400D1-4B39-40A5-8DFA-87474A3093D7}" destId="{8C87185D-3CE6-4781-88F7-09070C9CA752}" srcOrd="0" destOrd="0" presId="urn:microsoft.com/office/officeart/2005/8/layout/hProcess9"/>
    <dgm:cxn modelId="{02DDE5C7-53D0-4236-94F0-010F5422C734}" type="presParOf" srcId="{8C87185D-3CE6-4781-88F7-09070C9CA752}" destId="{398C820C-F03E-4D2A-A37A-B365FFFD38DD}" srcOrd="0" destOrd="0" presId="urn:microsoft.com/office/officeart/2005/8/layout/hProcess9"/>
    <dgm:cxn modelId="{0A77A406-9218-4DC0-A114-DD3E9474C7B5}" type="presParOf" srcId="{8C87185D-3CE6-4781-88F7-09070C9CA752}" destId="{BB618FAA-0E5A-4522-9620-BC060FE74131}" srcOrd="1" destOrd="0" presId="urn:microsoft.com/office/officeart/2005/8/layout/hProcess9"/>
    <dgm:cxn modelId="{E1808454-BD58-4C68-B7D5-3122C1A05A68}" type="presParOf" srcId="{BB618FAA-0E5A-4522-9620-BC060FE74131}" destId="{12F12436-84D5-400F-9DF0-2AA4C4FBD593}" srcOrd="0" destOrd="0" presId="urn:microsoft.com/office/officeart/2005/8/layout/hProcess9"/>
    <dgm:cxn modelId="{761E09A9-D5E2-4A56-B901-A6E423DE94B6}" type="presParOf" srcId="{BB618FAA-0E5A-4522-9620-BC060FE74131}" destId="{626412A4-15DA-4735-88D2-C7EE660704E6}" srcOrd="1" destOrd="0" presId="urn:microsoft.com/office/officeart/2005/8/layout/hProcess9"/>
    <dgm:cxn modelId="{79390DA8-42DF-4289-BF97-F94975929662}" type="presParOf" srcId="{BB618FAA-0E5A-4522-9620-BC060FE74131}" destId="{1B6ED267-9EDE-48C0-906B-DC3A8A23E4A8}" srcOrd="2" destOrd="0" presId="urn:microsoft.com/office/officeart/2005/8/layout/hProcess9"/>
    <dgm:cxn modelId="{844E2E42-908E-45E8-BA94-763306A28007}" type="presParOf" srcId="{BB618FAA-0E5A-4522-9620-BC060FE74131}" destId="{7FA90990-0C3A-461B-8399-46FB993FD822}" srcOrd="3" destOrd="0" presId="urn:microsoft.com/office/officeart/2005/8/layout/hProcess9"/>
    <dgm:cxn modelId="{D7CCDABD-13F0-4065-8C6C-286307C96BD1}" type="presParOf" srcId="{BB618FAA-0E5A-4522-9620-BC060FE74131}" destId="{7E89A366-069B-4277-8869-62EA25C9916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9CFEC1-9F71-4774-94E7-EC9D5D253C7E}" type="doc">
      <dgm:prSet loTypeId="urn:microsoft.com/office/officeart/2005/8/layout/pList1" loCatId="list" qsTypeId="urn:microsoft.com/office/officeart/2005/8/quickstyle/3d4" qsCatId="3D" csTypeId="urn:microsoft.com/office/officeart/2005/8/colors/accent2_3" csCatId="accent2" phldr="1"/>
      <dgm:spPr/>
      <dgm:t>
        <a:bodyPr/>
        <a:lstStyle/>
        <a:p>
          <a:pPr latinLnBrk="1"/>
          <a:endParaRPr lang="ko-KR" altLang="en-US"/>
        </a:p>
      </dgm:t>
    </dgm:pt>
    <dgm:pt modelId="{8702A5AD-004C-4AC2-8B5B-7D074E29614E}">
      <dgm:prSet phldrT="[텍스트]" custT="1"/>
      <dgm:spPr/>
      <dgm:t>
        <a:bodyPr/>
        <a:lstStyle/>
        <a:p>
          <a:pPr latinLnBrk="1"/>
          <a:r>
            <a:rPr lang="en-US" altLang="ko-KR" sz="2400" dirty="0" smtClean="0"/>
            <a:t>ROI</a:t>
          </a:r>
          <a:endParaRPr lang="en-US" altLang="ko-KR" sz="2400" dirty="0" smtClean="0"/>
        </a:p>
      </dgm:t>
    </dgm:pt>
    <dgm:pt modelId="{69E24D83-D2FC-49C7-910F-92618EE08D1C}" type="par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8AF5B854-AA29-4EC3-B897-494F66784B2E}" type="sib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5CA82118-5983-4310-B949-63646AFD2502}">
      <dgm:prSet phldrT="[텍스트]"/>
      <dgm:spPr/>
      <dgm:t>
        <a:bodyPr/>
        <a:lstStyle/>
        <a:p>
          <a:pPr latinLnBrk="1"/>
          <a:r>
            <a:rPr lang="en-US" altLang="ko-KR" dirty="0" smtClean="0"/>
            <a:t>Canny edge Detection</a:t>
          </a:r>
          <a:endParaRPr lang="ko-KR" altLang="en-US" dirty="0"/>
        </a:p>
      </dgm:t>
    </dgm:pt>
    <dgm:pt modelId="{6E7C2FB0-8450-40AF-AEF5-F7957D82E142}" type="par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D7D0AEFB-9BBC-41EF-AA81-6254B3F8191A}" type="sib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7DD85846-061B-44DF-9046-A6F6F47A1729}">
      <dgm:prSet phldrT="[텍스트]"/>
      <dgm:spPr/>
      <dgm:t>
        <a:bodyPr/>
        <a:lstStyle/>
        <a:p>
          <a:pPr latinLnBrk="1"/>
          <a:r>
            <a:rPr lang="en-US" altLang="ko-KR" dirty="0" smtClean="0"/>
            <a:t>Hough</a:t>
          </a:r>
          <a:endParaRPr lang="ko-KR" altLang="en-US" dirty="0"/>
        </a:p>
      </dgm:t>
    </dgm:pt>
    <dgm:pt modelId="{5F9CC762-9AA8-44DD-A62E-7D5C81D66572}" type="par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CA35973A-D490-413C-9B0C-524C9A1DEB0B}" type="sib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8ADADE3F-C505-4EA2-92BA-13796CC8CD62}" type="pres">
      <dgm:prSet presAssocID="{0B9CFEC1-9F71-4774-94E7-EC9D5D253C7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5B76BF-D758-4006-AAD8-A80B539CEDCC}" type="pres">
      <dgm:prSet presAssocID="{8702A5AD-004C-4AC2-8B5B-7D074E29614E}" presName="compNode" presStyleCnt="0"/>
      <dgm:spPr/>
      <dgm:t>
        <a:bodyPr/>
        <a:lstStyle/>
        <a:p>
          <a:pPr latinLnBrk="1"/>
          <a:endParaRPr lang="ko-KR" altLang="en-US"/>
        </a:p>
      </dgm:t>
    </dgm:pt>
    <dgm:pt modelId="{7C066375-388C-4DE4-9291-2E56B07C936D}" type="pres">
      <dgm:prSet presAssocID="{8702A5AD-004C-4AC2-8B5B-7D074E29614E}" presName="pict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58A3A5D5-2496-468A-98DA-2B5E49F7E560}" type="pres">
      <dgm:prSet presAssocID="{8702A5AD-004C-4AC2-8B5B-7D074E29614E}" presName="textRect" presStyleLbl="revTx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BD73B70-853C-4AB6-B174-42E85D78C329}" type="pres">
      <dgm:prSet presAssocID="{8AF5B854-AA29-4EC3-B897-494F66784B2E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C9168088-F163-4C4B-9186-837FA9EA281C}" type="pres">
      <dgm:prSet presAssocID="{5CA82118-5983-4310-B949-63646AFD2502}" presName="compNode" presStyleCnt="0"/>
      <dgm:spPr/>
      <dgm:t>
        <a:bodyPr/>
        <a:lstStyle/>
        <a:p>
          <a:pPr latinLnBrk="1"/>
          <a:endParaRPr lang="ko-KR" altLang="en-US"/>
        </a:p>
      </dgm:t>
    </dgm:pt>
    <dgm:pt modelId="{DA8BF7E0-AB24-4BAC-B91B-F5055708EAF0}" type="pres">
      <dgm:prSet presAssocID="{5CA82118-5983-4310-B949-63646AFD2502}" presName="pictRect" presStyleLbl="nod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5AAA792E-D81C-4133-B8E9-6585A3238D0B}" type="pres">
      <dgm:prSet presAssocID="{5CA82118-5983-4310-B949-63646AFD2502}" presName="textRect" presStyleLbl="revTx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68C6F7-88A2-49F3-82B1-A1C7EA5EA7F3}" type="pres">
      <dgm:prSet presAssocID="{D7D0AEFB-9BBC-41EF-AA81-6254B3F8191A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2C99699E-CFE9-4FFD-AEAA-0CACF0D62BF9}" type="pres">
      <dgm:prSet presAssocID="{7DD85846-061B-44DF-9046-A6F6F47A1729}" presName="compNode" presStyleCnt="0"/>
      <dgm:spPr/>
      <dgm:t>
        <a:bodyPr/>
        <a:lstStyle/>
        <a:p>
          <a:pPr latinLnBrk="1"/>
          <a:endParaRPr lang="ko-KR" altLang="en-US"/>
        </a:p>
      </dgm:t>
    </dgm:pt>
    <dgm:pt modelId="{C3B3D3AE-599F-46AA-9BBF-7CB4F7764719}" type="pres">
      <dgm:prSet presAssocID="{7DD85846-061B-44DF-9046-A6F6F47A1729}" presName="pict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0038F541-5F88-4727-AB2E-336B616BEC67}" type="pres">
      <dgm:prSet presAssocID="{7DD85846-061B-44DF-9046-A6F6F47A1729}" presName="textRect" presStyleLbl="revTx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9D28E38-B3C8-4769-83B7-596D01D27FCD}" srcId="{0B9CFEC1-9F71-4774-94E7-EC9D5D253C7E}" destId="{5CA82118-5983-4310-B949-63646AFD2502}" srcOrd="1" destOrd="0" parTransId="{6E7C2FB0-8450-40AF-AEF5-F7957D82E142}" sibTransId="{D7D0AEFB-9BBC-41EF-AA81-6254B3F8191A}"/>
    <dgm:cxn modelId="{71F8C736-96D1-46A3-979A-52637E1DC89C}" srcId="{0B9CFEC1-9F71-4774-94E7-EC9D5D253C7E}" destId="{8702A5AD-004C-4AC2-8B5B-7D074E29614E}" srcOrd="0" destOrd="0" parTransId="{69E24D83-D2FC-49C7-910F-92618EE08D1C}" sibTransId="{8AF5B854-AA29-4EC3-B897-494F66784B2E}"/>
    <dgm:cxn modelId="{E2B69A47-D047-416A-9D0D-C9EB98944297}" type="presOf" srcId="{D7D0AEFB-9BBC-41EF-AA81-6254B3F8191A}" destId="{5668C6F7-88A2-49F3-82B1-A1C7EA5EA7F3}" srcOrd="0" destOrd="0" presId="urn:microsoft.com/office/officeart/2005/8/layout/pList1"/>
    <dgm:cxn modelId="{DF3BF605-0017-47FA-B526-0FB007D898C8}" type="presOf" srcId="{8AF5B854-AA29-4EC3-B897-494F66784B2E}" destId="{ABD73B70-853C-4AB6-B174-42E85D78C329}" srcOrd="0" destOrd="0" presId="urn:microsoft.com/office/officeart/2005/8/layout/pList1"/>
    <dgm:cxn modelId="{208C1098-00A8-4CA9-932E-11F595B96953}" type="presOf" srcId="{5CA82118-5983-4310-B949-63646AFD2502}" destId="{5AAA792E-D81C-4133-B8E9-6585A3238D0B}" srcOrd="0" destOrd="0" presId="urn:microsoft.com/office/officeart/2005/8/layout/pList1"/>
    <dgm:cxn modelId="{60554309-A2CB-47C8-AD29-7AB9066983FF}" type="presOf" srcId="{8702A5AD-004C-4AC2-8B5B-7D074E29614E}" destId="{58A3A5D5-2496-468A-98DA-2B5E49F7E560}" srcOrd="0" destOrd="0" presId="urn:microsoft.com/office/officeart/2005/8/layout/pList1"/>
    <dgm:cxn modelId="{31411D92-36BC-44D9-B9F1-0A31360C7786}" srcId="{0B9CFEC1-9F71-4774-94E7-EC9D5D253C7E}" destId="{7DD85846-061B-44DF-9046-A6F6F47A1729}" srcOrd="2" destOrd="0" parTransId="{5F9CC762-9AA8-44DD-A62E-7D5C81D66572}" sibTransId="{CA35973A-D490-413C-9B0C-524C9A1DEB0B}"/>
    <dgm:cxn modelId="{7E988B5E-BD7C-402F-AE22-E85C1374486A}" type="presOf" srcId="{7DD85846-061B-44DF-9046-A6F6F47A1729}" destId="{0038F541-5F88-4727-AB2E-336B616BEC67}" srcOrd="0" destOrd="0" presId="urn:microsoft.com/office/officeart/2005/8/layout/pList1"/>
    <dgm:cxn modelId="{5F8BBF8C-6530-43A3-8D66-1DE891C940A3}" type="presOf" srcId="{0B9CFEC1-9F71-4774-94E7-EC9D5D253C7E}" destId="{8ADADE3F-C505-4EA2-92BA-13796CC8CD62}" srcOrd="0" destOrd="0" presId="urn:microsoft.com/office/officeart/2005/8/layout/pList1"/>
    <dgm:cxn modelId="{7CF5DB67-49C5-4EB7-84B5-39C3C2897E5D}" type="presParOf" srcId="{8ADADE3F-C505-4EA2-92BA-13796CC8CD62}" destId="{D25B76BF-D758-4006-AAD8-A80B539CEDCC}" srcOrd="0" destOrd="0" presId="urn:microsoft.com/office/officeart/2005/8/layout/pList1"/>
    <dgm:cxn modelId="{3DD23448-1420-4B6B-B176-F7C24B8E156D}" type="presParOf" srcId="{D25B76BF-D758-4006-AAD8-A80B539CEDCC}" destId="{7C066375-388C-4DE4-9291-2E56B07C936D}" srcOrd="0" destOrd="0" presId="urn:microsoft.com/office/officeart/2005/8/layout/pList1"/>
    <dgm:cxn modelId="{DC5B9CA6-7046-4ABF-B95E-42532C3C2904}" type="presParOf" srcId="{D25B76BF-D758-4006-AAD8-A80B539CEDCC}" destId="{58A3A5D5-2496-468A-98DA-2B5E49F7E560}" srcOrd="1" destOrd="0" presId="urn:microsoft.com/office/officeart/2005/8/layout/pList1"/>
    <dgm:cxn modelId="{58D3EC8E-0024-4B79-9A98-9939FA79C9AE}" type="presParOf" srcId="{8ADADE3F-C505-4EA2-92BA-13796CC8CD62}" destId="{ABD73B70-853C-4AB6-B174-42E85D78C329}" srcOrd="1" destOrd="0" presId="urn:microsoft.com/office/officeart/2005/8/layout/pList1"/>
    <dgm:cxn modelId="{A0C1CBD2-98DB-41A4-84A8-E24D36AB8613}" type="presParOf" srcId="{8ADADE3F-C505-4EA2-92BA-13796CC8CD62}" destId="{C9168088-F163-4C4B-9186-837FA9EA281C}" srcOrd="2" destOrd="0" presId="urn:microsoft.com/office/officeart/2005/8/layout/pList1"/>
    <dgm:cxn modelId="{34AC1213-D754-46C3-A074-AF68B37D7A77}" type="presParOf" srcId="{C9168088-F163-4C4B-9186-837FA9EA281C}" destId="{DA8BF7E0-AB24-4BAC-B91B-F5055708EAF0}" srcOrd="0" destOrd="0" presId="urn:microsoft.com/office/officeart/2005/8/layout/pList1"/>
    <dgm:cxn modelId="{33298356-AF1B-4421-90E1-6F8061A9D987}" type="presParOf" srcId="{C9168088-F163-4C4B-9186-837FA9EA281C}" destId="{5AAA792E-D81C-4133-B8E9-6585A3238D0B}" srcOrd="1" destOrd="0" presId="urn:microsoft.com/office/officeart/2005/8/layout/pList1"/>
    <dgm:cxn modelId="{03A562BE-C794-4B73-ABAF-C22F0C1EDE24}" type="presParOf" srcId="{8ADADE3F-C505-4EA2-92BA-13796CC8CD62}" destId="{5668C6F7-88A2-49F3-82B1-A1C7EA5EA7F3}" srcOrd="3" destOrd="0" presId="urn:microsoft.com/office/officeart/2005/8/layout/pList1"/>
    <dgm:cxn modelId="{17BA6F1F-DD14-4395-A6E4-3772CFEF4EA3}" type="presParOf" srcId="{8ADADE3F-C505-4EA2-92BA-13796CC8CD62}" destId="{2C99699E-CFE9-4FFD-AEAA-0CACF0D62BF9}" srcOrd="4" destOrd="0" presId="urn:microsoft.com/office/officeart/2005/8/layout/pList1"/>
    <dgm:cxn modelId="{489EE6E6-8016-4410-B5C5-F7AEC1D39272}" type="presParOf" srcId="{2C99699E-CFE9-4FFD-AEAA-0CACF0D62BF9}" destId="{C3B3D3AE-599F-46AA-9BBF-7CB4F7764719}" srcOrd="0" destOrd="0" presId="urn:microsoft.com/office/officeart/2005/8/layout/pList1"/>
    <dgm:cxn modelId="{A89BCC92-65BE-4D4F-BF3B-E5350108CEDC}" type="presParOf" srcId="{2C99699E-CFE9-4FFD-AEAA-0CACF0D62BF9}" destId="{0038F541-5F88-4727-AB2E-336B616BEC67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CC0AE89-D297-48E9-A622-8D4D84A98243}" type="doc">
      <dgm:prSet loTypeId="urn:microsoft.com/office/officeart/2005/8/layout/hProcess7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E58705F4-8C08-489F-9E0F-FC146A3C5325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60E33097-6D48-4C90-AC25-61391E05717A}" type="parTrans" cxnId="{1646D727-FFCE-49CF-ABDF-C9F6006CF2D0}">
      <dgm:prSet/>
      <dgm:spPr/>
      <dgm:t>
        <a:bodyPr/>
        <a:lstStyle/>
        <a:p>
          <a:pPr latinLnBrk="1"/>
          <a:endParaRPr lang="ko-KR" altLang="en-US"/>
        </a:p>
      </dgm:t>
    </dgm:pt>
    <dgm:pt modelId="{F6B86A6B-6855-47C6-80F0-EB958AD87253}" type="sibTrans" cxnId="{1646D727-FFCE-49CF-ABDF-C9F6006CF2D0}">
      <dgm:prSet/>
      <dgm:spPr/>
      <dgm:t>
        <a:bodyPr/>
        <a:lstStyle/>
        <a:p>
          <a:pPr latinLnBrk="1"/>
          <a:endParaRPr lang="ko-KR" altLang="en-US"/>
        </a:p>
      </dgm:t>
    </dgm:pt>
    <dgm:pt modelId="{BAAB3595-80A1-448A-B4C7-AADDD65084F6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C8558479-2F0E-4DED-B0B8-9D5A5DAFB8B9}" type="parTrans" cxnId="{146D636E-8DC0-4EDC-A498-0C2354A60BD8}">
      <dgm:prSet/>
      <dgm:spPr/>
      <dgm:t>
        <a:bodyPr/>
        <a:lstStyle/>
        <a:p>
          <a:pPr latinLnBrk="1"/>
          <a:endParaRPr lang="ko-KR" altLang="en-US"/>
        </a:p>
      </dgm:t>
    </dgm:pt>
    <dgm:pt modelId="{4A6D608D-58E1-4138-BEBC-4BE1E5451963}" type="sibTrans" cxnId="{146D636E-8DC0-4EDC-A498-0C2354A60BD8}">
      <dgm:prSet/>
      <dgm:spPr/>
      <dgm:t>
        <a:bodyPr/>
        <a:lstStyle/>
        <a:p>
          <a:pPr latinLnBrk="1"/>
          <a:endParaRPr lang="ko-KR" altLang="en-US"/>
        </a:p>
      </dgm:t>
    </dgm:pt>
    <dgm:pt modelId="{43A8E6BD-CF53-4E7E-A2D1-C9BAA7EC1846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05CCC755-7FB0-4E84-BBEE-46FADEBAAFD1}" type="parTrans" cxnId="{D2EB573F-7488-4385-90B1-50B74EF0BADD}">
      <dgm:prSet/>
      <dgm:spPr/>
      <dgm:t>
        <a:bodyPr/>
        <a:lstStyle/>
        <a:p>
          <a:pPr latinLnBrk="1"/>
          <a:endParaRPr lang="ko-KR" altLang="en-US"/>
        </a:p>
      </dgm:t>
    </dgm:pt>
    <dgm:pt modelId="{632F08B6-3BDA-4C30-B618-5C69D7529A3E}" type="sibTrans" cxnId="{D2EB573F-7488-4385-90B1-50B74EF0BADD}">
      <dgm:prSet/>
      <dgm:spPr/>
      <dgm:t>
        <a:bodyPr/>
        <a:lstStyle/>
        <a:p>
          <a:pPr latinLnBrk="1"/>
          <a:endParaRPr lang="ko-KR" altLang="en-US"/>
        </a:p>
      </dgm:t>
    </dgm:pt>
    <dgm:pt modelId="{D3E25FDD-2B15-4DDC-8B45-9EB1F659E04E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DDF76A9B-5DA6-4B07-97B1-D192653FA719}" type="parTrans" cxnId="{590A3CCF-3EBB-4DCB-94DC-1BD4E39E5D89}">
      <dgm:prSet/>
      <dgm:spPr/>
      <dgm:t>
        <a:bodyPr/>
        <a:lstStyle/>
        <a:p>
          <a:pPr latinLnBrk="1"/>
          <a:endParaRPr lang="ko-KR" altLang="en-US"/>
        </a:p>
      </dgm:t>
    </dgm:pt>
    <dgm:pt modelId="{06581AE1-2875-4033-AFF9-88D0E83F567B}" type="sibTrans" cxnId="{590A3CCF-3EBB-4DCB-94DC-1BD4E39E5D89}">
      <dgm:prSet/>
      <dgm:spPr/>
      <dgm:t>
        <a:bodyPr/>
        <a:lstStyle/>
        <a:p>
          <a:pPr latinLnBrk="1"/>
          <a:endParaRPr lang="ko-KR" altLang="en-US"/>
        </a:p>
      </dgm:t>
    </dgm:pt>
    <dgm:pt modelId="{3E12F2DB-5795-484E-AC76-4C2B4790A74A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8684F24D-3AE6-491C-8698-A110A30B4398}" type="parTrans" cxnId="{81C2D2B4-7035-4BD2-9B68-09825876E7B7}">
      <dgm:prSet/>
      <dgm:spPr/>
      <dgm:t>
        <a:bodyPr/>
        <a:lstStyle/>
        <a:p>
          <a:pPr latinLnBrk="1"/>
          <a:endParaRPr lang="ko-KR" altLang="en-US"/>
        </a:p>
      </dgm:t>
    </dgm:pt>
    <dgm:pt modelId="{7BC657AF-EFC2-4B31-925E-EB4B5F6971FA}" type="sibTrans" cxnId="{81C2D2B4-7035-4BD2-9B68-09825876E7B7}">
      <dgm:prSet/>
      <dgm:spPr/>
      <dgm:t>
        <a:bodyPr/>
        <a:lstStyle/>
        <a:p>
          <a:pPr latinLnBrk="1"/>
          <a:endParaRPr lang="ko-KR" altLang="en-US"/>
        </a:p>
      </dgm:t>
    </dgm:pt>
    <dgm:pt modelId="{234CCDC3-73CB-4E9C-BF95-336AD633A9A4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D46526E3-9BD9-491A-923B-CDD2048EE4E0}" type="parTrans" cxnId="{0128A4A5-740F-4B2B-AF36-F369D07E8CCA}">
      <dgm:prSet/>
      <dgm:spPr/>
      <dgm:t>
        <a:bodyPr/>
        <a:lstStyle/>
        <a:p>
          <a:pPr latinLnBrk="1"/>
          <a:endParaRPr lang="ko-KR" altLang="en-US"/>
        </a:p>
      </dgm:t>
    </dgm:pt>
    <dgm:pt modelId="{6C69A3D2-BC4E-4103-8228-04C048A11B1A}" type="sibTrans" cxnId="{0128A4A5-740F-4B2B-AF36-F369D07E8CCA}">
      <dgm:prSet/>
      <dgm:spPr/>
      <dgm:t>
        <a:bodyPr/>
        <a:lstStyle/>
        <a:p>
          <a:pPr latinLnBrk="1"/>
          <a:endParaRPr lang="ko-KR" altLang="en-US"/>
        </a:p>
      </dgm:t>
    </dgm:pt>
    <dgm:pt modelId="{ED550A03-5E3A-408E-9DB3-A02D4426A7B4}" type="pres">
      <dgm:prSet presAssocID="{DCC0AE89-D297-48E9-A622-8D4D84A98243}" presName="Name0" presStyleCnt="0">
        <dgm:presLayoutVars>
          <dgm:dir/>
          <dgm:animLvl val="lvl"/>
          <dgm:resizeHandles val="exact"/>
        </dgm:presLayoutVars>
      </dgm:prSet>
      <dgm:spPr/>
    </dgm:pt>
    <dgm:pt modelId="{702EBE00-ECE3-4E23-BC55-184B77989189}" type="pres">
      <dgm:prSet presAssocID="{E58705F4-8C08-489F-9E0F-FC146A3C5325}" presName="compositeNode" presStyleCnt="0">
        <dgm:presLayoutVars>
          <dgm:bulletEnabled val="1"/>
        </dgm:presLayoutVars>
      </dgm:prSet>
      <dgm:spPr/>
    </dgm:pt>
    <dgm:pt modelId="{257D5F0E-85D4-44EE-9C43-81E951262C6E}" type="pres">
      <dgm:prSet presAssocID="{E58705F4-8C08-489F-9E0F-FC146A3C5325}" presName="bgRect" presStyleLbl="node1" presStyleIdx="0" presStyleCnt="3"/>
      <dgm:spPr/>
    </dgm:pt>
    <dgm:pt modelId="{88D7545F-3BBC-47C8-A1A8-3F50155644D2}" type="pres">
      <dgm:prSet presAssocID="{E58705F4-8C08-489F-9E0F-FC146A3C5325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FB295D48-4D48-4E50-B8C0-1EB636E20A98}" type="pres">
      <dgm:prSet presAssocID="{E58705F4-8C08-489F-9E0F-FC146A3C5325}" presName="childNode" presStyleLbl="node1" presStyleIdx="0" presStyleCnt="3">
        <dgm:presLayoutVars>
          <dgm:bulletEnabled val="1"/>
        </dgm:presLayoutVars>
      </dgm:prSet>
      <dgm:spPr/>
    </dgm:pt>
    <dgm:pt modelId="{7DADCEA1-3F7D-4B3B-98E5-80915DF2C838}" type="pres">
      <dgm:prSet presAssocID="{F6B86A6B-6855-47C6-80F0-EB958AD87253}" presName="hSp" presStyleCnt="0"/>
      <dgm:spPr/>
    </dgm:pt>
    <dgm:pt modelId="{B1C38277-B9D3-4949-B68D-B026BA82C489}" type="pres">
      <dgm:prSet presAssocID="{F6B86A6B-6855-47C6-80F0-EB958AD87253}" presName="vProcSp" presStyleCnt="0"/>
      <dgm:spPr/>
    </dgm:pt>
    <dgm:pt modelId="{B163A693-C30C-4B24-B580-ACF481B06A8E}" type="pres">
      <dgm:prSet presAssocID="{F6B86A6B-6855-47C6-80F0-EB958AD87253}" presName="vSp1" presStyleCnt="0"/>
      <dgm:spPr/>
    </dgm:pt>
    <dgm:pt modelId="{6C56B7E8-0D1D-48B1-B653-19AE789BB493}" type="pres">
      <dgm:prSet presAssocID="{F6B86A6B-6855-47C6-80F0-EB958AD87253}" presName="simulatedConn" presStyleLbl="solidFgAcc1" presStyleIdx="0" presStyleCnt="2"/>
      <dgm:spPr/>
    </dgm:pt>
    <dgm:pt modelId="{637BEA7C-304C-461D-AB69-860755AF3D76}" type="pres">
      <dgm:prSet presAssocID="{F6B86A6B-6855-47C6-80F0-EB958AD87253}" presName="vSp2" presStyleCnt="0"/>
      <dgm:spPr/>
    </dgm:pt>
    <dgm:pt modelId="{FA75AE30-2416-47BC-83DE-F23BF104FCE1}" type="pres">
      <dgm:prSet presAssocID="{F6B86A6B-6855-47C6-80F0-EB958AD87253}" presName="sibTrans" presStyleCnt="0"/>
      <dgm:spPr/>
    </dgm:pt>
    <dgm:pt modelId="{B9CB3F94-AF6F-4B61-B99A-A06EBFEF5639}" type="pres">
      <dgm:prSet presAssocID="{43A8E6BD-CF53-4E7E-A2D1-C9BAA7EC1846}" presName="compositeNode" presStyleCnt="0">
        <dgm:presLayoutVars>
          <dgm:bulletEnabled val="1"/>
        </dgm:presLayoutVars>
      </dgm:prSet>
      <dgm:spPr/>
    </dgm:pt>
    <dgm:pt modelId="{3049974A-7247-4E28-97D1-9E15D727F7B1}" type="pres">
      <dgm:prSet presAssocID="{43A8E6BD-CF53-4E7E-A2D1-C9BAA7EC1846}" presName="bgRect" presStyleLbl="node1" presStyleIdx="1" presStyleCnt="3"/>
      <dgm:spPr/>
    </dgm:pt>
    <dgm:pt modelId="{F7DCA65A-894D-4AC6-B1E9-ACA4F596C5D8}" type="pres">
      <dgm:prSet presAssocID="{43A8E6BD-CF53-4E7E-A2D1-C9BAA7EC1846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4AB60F2B-AFDD-4791-A362-B1812FEEB33C}" type="pres">
      <dgm:prSet presAssocID="{43A8E6BD-CF53-4E7E-A2D1-C9BAA7EC1846}" presName="childNode" presStyleLbl="node1" presStyleIdx="1" presStyleCnt="3">
        <dgm:presLayoutVars>
          <dgm:bulletEnabled val="1"/>
        </dgm:presLayoutVars>
      </dgm:prSet>
      <dgm:spPr/>
    </dgm:pt>
    <dgm:pt modelId="{5619B79E-DCB9-454A-AC5C-7BA309199F41}" type="pres">
      <dgm:prSet presAssocID="{632F08B6-3BDA-4C30-B618-5C69D7529A3E}" presName="hSp" presStyleCnt="0"/>
      <dgm:spPr/>
    </dgm:pt>
    <dgm:pt modelId="{550F283D-F329-41B7-B2E7-9B863075F7C9}" type="pres">
      <dgm:prSet presAssocID="{632F08B6-3BDA-4C30-B618-5C69D7529A3E}" presName="vProcSp" presStyleCnt="0"/>
      <dgm:spPr/>
    </dgm:pt>
    <dgm:pt modelId="{DBCB6508-B815-43C3-ABA7-F83C8D3F4763}" type="pres">
      <dgm:prSet presAssocID="{632F08B6-3BDA-4C30-B618-5C69D7529A3E}" presName="vSp1" presStyleCnt="0"/>
      <dgm:spPr/>
    </dgm:pt>
    <dgm:pt modelId="{DBE960D3-BACF-43CA-97B5-93CA0938FED2}" type="pres">
      <dgm:prSet presAssocID="{632F08B6-3BDA-4C30-B618-5C69D7529A3E}" presName="simulatedConn" presStyleLbl="solidFgAcc1" presStyleIdx="1" presStyleCnt="2"/>
      <dgm:spPr/>
    </dgm:pt>
    <dgm:pt modelId="{EB64163F-3FA2-4989-A58E-465765E51C62}" type="pres">
      <dgm:prSet presAssocID="{632F08B6-3BDA-4C30-B618-5C69D7529A3E}" presName="vSp2" presStyleCnt="0"/>
      <dgm:spPr/>
    </dgm:pt>
    <dgm:pt modelId="{2DAFB450-7A85-4642-B42E-BC0E355D4018}" type="pres">
      <dgm:prSet presAssocID="{632F08B6-3BDA-4C30-B618-5C69D7529A3E}" presName="sibTrans" presStyleCnt="0"/>
      <dgm:spPr/>
    </dgm:pt>
    <dgm:pt modelId="{D59493B5-1FAC-41B5-AEC7-B14004D4BF2E}" type="pres">
      <dgm:prSet presAssocID="{3E12F2DB-5795-484E-AC76-4C2B4790A74A}" presName="compositeNode" presStyleCnt="0">
        <dgm:presLayoutVars>
          <dgm:bulletEnabled val="1"/>
        </dgm:presLayoutVars>
      </dgm:prSet>
      <dgm:spPr/>
    </dgm:pt>
    <dgm:pt modelId="{EB3AA79C-36F1-49A9-86BC-9BF962B76013}" type="pres">
      <dgm:prSet presAssocID="{3E12F2DB-5795-484E-AC76-4C2B4790A74A}" presName="bgRect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C0573AF2-624D-419E-ACAE-13797303AB4F}" type="pres">
      <dgm:prSet presAssocID="{3E12F2DB-5795-484E-AC76-4C2B4790A74A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7374E0-A064-401B-9E03-ABB01B5FA125}" type="pres">
      <dgm:prSet presAssocID="{3E12F2DB-5795-484E-AC76-4C2B4790A74A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B9F683CF-336E-4436-BC2E-98996CACEE9E}" type="presOf" srcId="{E58705F4-8C08-489F-9E0F-FC146A3C5325}" destId="{257D5F0E-85D4-44EE-9C43-81E951262C6E}" srcOrd="0" destOrd="0" presId="urn:microsoft.com/office/officeart/2005/8/layout/hProcess7"/>
    <dgm:cxn modelId="{E1D96D8E-96AF-4800-8238-710C6B483ED8}" type="presOf" srcId="{3E12F2DB-5795-484E-AC76-4C2B4790A74A}" destId="{EB3AA79C-36F1-49A9-86BC-9BF962B76013}" srcOrd="0" destOrd="0" presId="urn:microsoft.com/office/officeart/2005/8/layout/hProcess7"/>
    <dgm:cxn modelId="{D2EB573F-7488-4385-90B1-50B74EF0BADD}" srcId="{DCC0AE89-D297-48E9-A622-8D4D84A98243}" destId="{43A8E6BD-CF53-4E7E-A2D1-C9BAA7EC1846}" srcOrd="1" destOrd="0" parTransId="{05CCC755-7FB0-4E84-BBEE-46FADEBAAFD1}" sibTransId="{632F08B6-3BDA-4C30-B618-5C69D7529A3E}"/>
    <dgm:cxn modelId="{B6BAE74C-E34B-4B5C-84D2-8A93D26D5AE6}" type="presOf" srcId="{E58705F4-8C08-489F-9E0F-FC146A3C5325}" destId="{88D7545F-3BBC-47C8-A1A8-3F50155644D2}" srcOrd="1" destOrd="0" presId="urn:microsoft.com/office/officeart/2005/8/layout/hProcess7"/>
    <dgm:cxn modelId="{39E0A046-CA6E-43AA-94BE-E5291E4F98B4}" type="presOf" srcId="{DCC0AE89-D297-48E9-A622-8D4D84A98243}" destId="{ED550A03-5E3A-408E-9DB3-A02D4426A7B4}" srcOrd="0" destOrd="0" presId="urn:microsoft.com/office/officeart/2005/8/layout/hProcess7"/>
    <dgm:cxn modelId="{9EEEE744-2D69-4E0B-B74A-492050ABB367}" type="presOf" srcId="{3E12F2DB-5795-484E-AC76-4C2B4790A74A}" destId="{C0573AF2-624D-419E-ACAE-13797303AB4F}" srcOrd="1" destOrd="0" presId="urn:microsoft.com/office/officeart/2005/8/layout/hProcess7"/>
    <dgm:cxn modelId="{1646D727-FFCE-49CF-ABDF-C9F6006CF2D0}" srcId="{DCC0AE89-D297-48E9-A622-8D4D84A98243}" destId="{E58705F4-8C08-489F-9E0F-FC146A3C5325}" srcOrd="0" destOrd="0" parTransId="{60E33097-6D48-4C90-AC25-61391E05717A}" sibTransId="{F6B86A6B-6855-47C6-80F0-EB958AD87253}"/>
    <dgm:cxn modelId="{0128A4A5-740F-4B2B-AF36-F369D07E8CCA}" srcId="{3E12F2DB-5795-484E-AC76-4C2B4790A74A}" destId="{234CCDC3-73CB-4E9C-BF95-336AD633A9A4}" srcOrd="0" destOrd="0" parTransId="{D46526E3-9BD9-491A-923B-CDD2048EE4E0}" sibTransId="{6C69A3D2-BC4E-4103-8228-04C048A11B1A}"/>
    <dgm:cxn modelId="{ADFC49B8-0550-450D-B8E1-B86CF9E97E0D}" type="presOf" srcId="{43A8E6BD-CF53-4E7E-A2D1-C9BAA7EC1846}" destId="{3049974A-7247-4E28-97D1-9E15D727F7B1}" srcOrd="0" destOrd="0" presId="urn:microsoft.com/office/officeart/2005/8/layout/hProcess7"/>
    <dgm:cxn modelId="{0505D8ED-7A30-425A-A73F-CBF1FBF32BAC}" type="presOf" srcId="{43A8E6BD-CF53-4E7E-A2D1-C9BAA7EC1846}" destId="{F7DCA65A-894D-4AC6-B1E9-ACA4F596C5D8}" srcOrd="1" destOrd="0" presId="urn:microsoft.com/office/officeart/2005/8/layout/hProcess7"/>
    <dgm:cxn modelId="{F5443A52-F027-4D8C-A640-DADC281DB3C0}" type="presOf" srcId="{BAAB3595-80A1-448A-B4C7-AADDD65084F6}" destId="{FB295D48-4D48-4E50-B8C0-1EB636E20A98}" srcOrd="0" destOrd="0" presId="urn:microsoft.com/office/officeart/2005/8/layout/hProcess7"/>
    <dgm:cxn modelId="{146D636E-8DC0-4EDC-A498-0C2354A60BD8}" srcId="{E58705F4-8C08-489F-9E0F-FC146A3C5325}" destId="{BAAB3595-80A1-448A-B4C7-AADDD65084F6}" srcOrd="0" destOrd="0" parTransId="{C8558479-2F0E-4DED-B0B8-9D5A5DAFB8B9}" sibTransId="{4A6D608D-58E1-4138-BEBC-4BE1E5451963}"/>
    <dgm:cxn modelId="{1A890001-4701-47EC-B12F-11B5A3780CC4}" type="presOf" srcId="{D3E25FDD-2B15-4DDC-8B45-9EB1F659E04E}" destId="{4AB60F2B-AFDD-4791-A362-B1812FEEB33C}" srcOrd="0" destOrd="0" presId="urn:microsoft.com/office/officeart/2005/8/layout/hProcess7"/>
    <dgm:cxn modelId="{590A3CCF-3EBB-4DCB-94DC-1BD4E39E5D89}" srcId="{43A8E6BD-CF53-4E7E-A2D1-C9BAA7EC1846}" destId="{D3E25FDD-2B15-4DDC-8B45-9EB1F659E04E}" srcOrd="0" destOrd="0" parTransId="{DDF76A9B-5DA6-4B07-97B1-D192653FA719}" sibTransId="{06581AE1-2875-4033-AFF9-88D0E83F567B}"/>
    <dgm:cxn modelId="{81C2D2B4-7035-4BD2-9B68-09825876E7B7}" srcId="{DCC0AE89-D297-48E9-A622-8D4D84A98243}" destId="{3E12F2DB-5795-484E-AC76-4C2B4790A74A}" srcOrd="2" destOrd="0" parTransId="{8684F24D-3AE6-491C-8698-A110A30B4398}" sibTransId="{7BC657AF-EFC2-4B31-925E-EB4B5F6971FA}"/>
    <dgm:cxn modelId="{B4819142-6938-410E-8D94-B3F5A3FFCACC}" type="presOf" srcId="{234CCDC3-73CB-4E9C-BF95-336AD633A9A4}" destId="{037374E0-A064-401B-9E03-ABB01B5FA125}" srcOrd="0" destOrd="0" presId="urn:microsoft.com/office/officeart/2005/8/layout/hProcess7"/>
    <dgm:cxn modelId="{BC97EC75-6888-46E7-94C1-B098CD00896A}" type="presParOf" srcId="{ED550A03-5E3A-408E-9DB3-A02D4426A7B4}" destId="{702EBE00-ECE3-4E23-BC55-184B77989189}" srcOrd="0" destOrd="0" presId="urn:microsoft.com/office/officeart/2005/8/layout/hProcess7"/>
    <dgm:cxn modelId="{9448A84C-D695-4191-840A-64AC0920F88C}" type="presParOf" srcId="{702EBE00-ECE3-4E23-BC55-184B77989189}" destId="{257D5F0E-85D4-44EE-9C43-81E951262C6E}" srcOrd="0" destOrd="0" presId="urn:microsoft.com/office/officeart/2005/8/layout/hProcess7"/>
    <dgm:cxn modelId="{99DFB59A-1CFF-40A8-A1EC-8240D92E5200}" type="presParOf" srcId="{702EBE00-ECE3-4E23-BC55-184B77989189}" destId="{88D7545F-3BBC-47C8-A1A8-3F50155644D2}" srcOrd="1" destOrd="0" presId="urn:microsoft.com/office/officeart/2005/8/layout/hProcess7"/>
    <dgm:cxn modelId="{455813F1-5D22-45BB-8342-3FF99FC37AAD}" type="presParOf" srcId="{702EBE00-ECE3-4E23-BC55-184B77989189}" destId="{FB295D48-4D48-4E50-B8C0-1EB636E20A98}" srcOrd="2" destOrd="0" presId="urn:microsoft.com/office/officeart/2005/8/layout/hProcess7"/>
    <dgm:cxn modelId="{2A5EFCC1-2256-43E3-AF05-CAF7F2F08F5B}" type="presParOf" srcId="{ED550A03-5E3A-408E-9DB3-A02D4426A7B4}" destId="{7DADCEA1-3F7D-4B3B-98E5-80915DF2C838}" srcOrd="1" destOrd="0" presId="urn:microsoft.com/office/officeart/2005/8/layout/hProcess7"/>
    <dgm:cxn modelId="{71845833-FB21-4E6A-81BF-57A79CB301CF}" type="presParOf" srcId="{ED550A03-5E3A-408E-9DB3-A02D4426A7B4}" destId="{B1C38277-B9D3-4949-B68D-B026BA82C489}" srcOrd="2" destOrd="0" presId="urn:microsoft.com/office/officeart/2005/8/layout/hProcess7"/>
    <dgm:cxn modelId="{0B5CA5F3-FD01-4771-A6B1-8280715F4ED8}" type="presParOf" srcId="{B1C38277-B9D3-4949-B68D-B026BA82C489}" destId="{B163A693-C30C-4B24-B580-ACF481B06A8E}" srcOrd="0" destOrd="0" presId="urn:microsoft.com/office/officeart/2005/8/layout/hProcess7"/>
    <dgm:cxn modelId="{A5802AA4-B4DD-4E03-9610-7F0BC976AD34}" type="presParOf" srcId="{B1C38277-B9D3-4949-B68D-B026BA82C489}" destId="{6C56B7E8-0D1D-48B1-B653-19AE789BB493}" srcOrd="1" destOrd="0" presId="urn:microsoft.com/office/officeart/2005/8/layout/hProcess7"/>
    <dgm:cxn modelId="{9C272F2B-6212-437D-A00B-D6F6ECAB3B3D}" type="presParOf" srcId="{B1C38277-B9D3-4949-B68D-B026BA82C489}" destId="{637BEA7C-304C-461D-AB69-860755AF3D76}" srcOrd="2" destOrd="0" presId="urn:microsoft.com/office/officeart/2005/8/layout/hProcess7"/>
    <dgm:cxn modelId="{4F1B28DD-81F6-4906-B8F5-C829617AB2F7}" type="presParOf" srcId="{ED550A03-5E3A-408E-9DB3-A02D4426A7B4}" destId="{FA75AE30-2416-47BC-83DE-F23BF104FCE1}" srcOrd="3" destOrd="0" presId="urn:microsoft.com/office/officeart/2005/8/layout/hProcess7"/>
    <dgm:cxn modelId="{9C764C79-2522-47E8-ACA1-D517C20DCA30}" type="presParOf" srcId="{ED550A03-5E3A-408E-9DB3-A02D4426A7B4}" destId="{B9CB3F94-AF6F-4B61-B99A-A06EBFEF5639}" srcOrd="4" destOrd="0" presId="urn:microsoft.com/office/officeart/2005/8/layout/hProcess7"/>
    <dgm:cxn modelId="{3E065EB0-0A41-4499-93C1-96C78F91161B}" type="presParOf" srcId="{B9CB3F94-AF6F-4B61-B99A-A06EBFEF5639}" destId="{3049974A-7247-4E28-97D1-9E15D727F7B1}" srcOrd="0" destOrd="0" presId="urn:microsoft.com/office/officeart/2005/8/layout/hProcess7"/>
    <dgm:cxn modelId="{B8746A1D-6A10-467E-BBE5-D44DAD0F028E}" type="presParOf" srcId="{B9CB3F94-AF6F-4B61-B99A-A06EBFEF5639}" destId="{F7DCA65A-894D-4AC6-B1E9-ACA4F596C5D8}" srcOrd="1" destOrd="0" presId="urn:microsoft.com/office/officeart/2005/8/layout/hProcess7"/>
    <dgm:cxn modelId="{DD34B3CB-4488-48C0-91C2-2818EFFBF37E}" type="presParOf" srcId="{B9CB3F94-AF6F-4B61-B99A-A06EBFEF5639}" destId="{4AB60F2B-AFDD-4791-A362-B1812FEEB33C}" srcOrd="2" destOrd="0" presId="urn:microsoft.com/office/officeart/2005/8/layout/hProcess7"/>
    <dgm:cxn modelId="{A682FE7A-8D4C-40AB-B8DF-CB4C2344E749}" type="presParOf" srcId="{ED550A03-5E3A-408E-9DB3-A02D4426A7B4}" destId="{5619B79E-DCB9-454A-AC5C-7BA309199F41}" srcOrd="5" destOrd="0" presId="urn:microsoft.com/office/officeart/2005/8/layout/hProcess7"/>
    <dgm:cxn modelId="{BC968130-33F9-4EED-957B-2025102233A9}" type="presParOf" srcId="{ED550A03-5E3A-408E-9DB3-A02D4426A7B4}" destId="{550F283D-F329-41B7-B2E7-9B863075F7C9}" srcOrd="6" destOrd="0" presId="urn:microsoft.com/office/officeart/2005/8/layout/hProcess7"/>
    <dgm:cxn modelId="{17BA59EA-78F0-4016-8917-7FA160D47518}" type="presParOf" srcId="{550F283D-F329-41B7-B2E7-9B863075F7C9}" destId="{DBCB6508-B815-43C3-ABA7-F83C8D3F4763}" srcOrd="0" destOrd="0" presId="urn:microsoft.com/office/officeart/2005/8/layout/hProcess7"/>
    <dgm:cxn modelId="{38C07306-8C84-47C8-B266-8D86026E36D9}" type="presParOf" srcId="{550F283D-F329-41B7-B2E7-9B863075F7C9}" destId="{DBE960D3-BACF-43CA-97B5-93CA0938FED2}" srcOrd="1" destOrd="0" presId="urn:microsoft.com/office/officeart/2005/8/layout/hProcess7"/>
    <dgm:cxn modelId="{891E783B-69B8-4636-AEE4-189DBB6932F1}" type="presParOf" srcId="{550F283D-F329-41B7-B2E7-9B863075F7C9}" destId="{EB64163F-3FA2-4989-A58E-465765E51C62}" srcOrd="2" destOrd="0" presId="urn:microsoft.com/office/officeart/2005/8/layout/hProcess7"/>
    <dgm:cxn modelId="{102794BA-F22F-4E62-9F61-3CC754FADA38}" type="presParOf" srcId="{ED550A03-5E3A-408E-9DB3-A02D4426A7B4}" destId="{2DAFB450-7A85-4642-B42E-BC0E355D4018}" srcOrd="7" destOrd="0" presId="urn:microsoft.com/office/officeart/2005/8/layout/hProcess7"/>
    <dgm:cxn modelId="{B308E47A-420A-4805-BE51-E5455E1CF209}" type="presParOf" srcId="{ED550A03-5E3A-408E-9DB3-A02D4426A7B4}" destId="{D59493B5-1FAC-41B5-AEC7-B14004D4BF2E}" srcOrd="8" destOrd="0" presId="urn:microsoft.com/office/officeart/2005/8/layout/hProcess7"/>
    <dgm:cxn modelId="{2456E48A-1535-4646-938F-FD7F589E4243}" type="presParOf" srcId="{D59493B5-1FAC-41B5-AEC7-B14004D4BF2E}" destId="{EB3AA79C-36F1-49A9-86BC-9BF962B76013}" srcOrd="0" destOrd="0" presId="urn:microsoft.com/office/officeart/2005/8/layout/hProcess7"/>
    <dgm:cxn modelId="{A6F1D57D-E2EB-456A-8CC9-66D849B9A356}" type="presParOf" srcId="{D59493B5-1FAC-41B5-AEC7-B14004D4BF2E}" destId="{C0573AF2-624D-419E-ACAE-13797303AB4F}" srcOrd="1" destOrd="0" presId="urn:microsoft.com/office/officeart/2005/8/layout/hProcess7"/>
    <dgm:cxn modelId="{F4B18532-688B-49B5-8F38-EAC856950B4F}" type="presParOf" srcId="{D59493B5-1FAC-41B5-AEC7-B14004D4BF2E}" destId="{037374E0-A064-401B-9E03-ABB01B5FA125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E8BC79-6301-4BFB-B169-A5C76FE4C5F9}">
      <dsp:nvSpPr>
        <dsp:cNvPr id="0" name=""/>
        <dsp:cNvSpPr/>
      </dsp:nvSpPr>
      <dsp:spPr>
        <a:xfrm rot="5400000">
          <a:off x="485981" y="1604301"/>
          <a:ext cx="1463642" cy="243546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ABFD7-A3FA-4EEC-B74F-B2A1DA8CF42B}">
      <dsp:nvSpPr>
        <dsp:cNvPr id="0" name=""/>
        <dsp:cNvSpPr/>
      </dsp:nvSpPr>
      <dsp:spPr>
        <a:xfrm>
          <a:off x="241663" y="2331981"/>
          <a:ext cx="2198753" cy="1927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/>
            <a:t>ROI(</a:t>
          </a:r>
          <a:r>
            <a:rPr lang="ko-KR" altLang="en-US" sz="2400" kern="1200" dirty="0" smtClean="0"/>
            <a:t>관심영역</a:t>
          </a:r>
          <a:r>
            <a:rPr lang="en-US" altLang="ko-KR" sz="2400" kern="1200" dirty="0" smtClean="0"/>
            <a:t>)</a:t>
          </a:r>
          <a:r>
            <a:rPr lang="ko-KR" altLang="en-US" sz="2400" kern="1200" dirty="0" smtClean="0"/>
            <a:t>설정</a:t>
          </a:r>
          <a:endParaRPr lang="en-US" altLang="ko-KR" sz="2400" kern="1200" dirty="0" smtClean="0"/>
        </a:p>
      </dsp:txBody>
      <dsp:txXfrm>
        <a:off x="241663" y="2331981"/>
        <a:ext cx="2198753" cy="1927336"/>
      </dsp:txXfrm>
    </dsp:sp>
    <dsp:sp modelId="{F35ADD28-C832-4606-B953-3F393C057C96}">
      <dsp:nvSpPr>
        <dsp:cNvPr id="0" name=""/>
        <dsp:cNvSpPr/>
      </dsp:nvSpPr>
      <dsp:spPr>
        <a:xfrm>
          <a:off x="2025558" y="1424999"/>
          <a:ext cx="414859" cy="414859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6100C-B93E-48AC-A3BA-16B0F7F3D508}">
      <dsp:nvSpPr>
        <dsp:cNvPr id="0" name=""/>
        <dsp:cNvSpPr/>
      </dsp:nvSpPr>
      <dsp:spPr>
        <a:xfrm rot="5400000">
          <a:off x="3177686" y="938236"/>
          <a:ext cx="1463642" cy="243546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EE4CB-3673-48CA-8513-9BC0511FE620}">
      <dsp:nvSpPr>
        <dsp:cNvPr id="0" name=""/>
        <dsp:cNvSpPr/>
      </dsp:nvSpPr>
      <dsp:spPr>
        <a:xfrm>
          <a:off x="2933368" y="1665916"/>
          <a:ext cx="2198753" cy="1927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kern="1200" dirty="0" smtClean="0"/>
            <a:t>직선검색</a:t>
          </a:r>
          <a:endParaRPr lang="ko-KR" altLang="en-US" sz="22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smtClean="0"/>
            <a:t>Canny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smtClean="0"/>
            <a:t>Hough</a:t>
          </a:r>
          <a:endParaRPr lang="ko-KR" altLang="en-US" sz="1700" kern="1200" dirty="0"/>
        </a:p>
      </dsp:txBody>
      <dsp:txXfrm>
        <a:off x="2933368" y="1665916"/>
        <a:ext cx="2198753" cy="1927336"/>
      </dsp:txXfrm>
    </dsp:sp>
    <dsp:sp modelId="{440B199C-42AD-4BF0-BD4B-9B8068122FE2}">
      <dsp:nvSpPr>
        <dsp:cNvPr id="0" name=""/>
        <dsp:cNvSpPr/>
      </dsp:nvSpPr>
      <dsp:spPr>
        <a:xfrm>
          <a:off x="4717262" y="758934"/>
          <a:ext cx="414859" cy="414859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2F44B0-4794-4D59-A2B2-20E03ED33B45}">
      <dsp:nvSpPr>
        <dsp:cNvPr id="0" name=""/>
        <dsp:cNvSpPr/>
      </dsp:nvSpPr>
      <dsp:spPr>
        <a:xfrm rot="5400000">
          <a:off x="5869390" y="272171"/>
          <a:ext cx="1463642" cy="243546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C52159-E79C-4F8A-A27C-A50BD6935312}">
      <dsp:nvSpPr>
        <dsp:cNvPr id="0" name=""/>
        <dsp:cNvSpPr/>
      </dsp:nvSpPr>
      <dsp:spPr>
        <a:xfrm>
          <a:off x="5625072" y="999851"/>
          <a:ext cx="2198753" cy="1927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kern="1200" dirty="0" smtClean="0"/>
            <a:t>대표직선검출</a:t>
          </a:r>
          <a:endParaRPr lang="ko-KR" altLang="en-US" sz="22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err="1" smtClean="0"/>
            <a:t>Numpy</a:t>
          </a:r>
          <a:r>
            <a:rPr lang="en-US" altLang="ko-KR" sz="1700" kern="1200" dirty="0" smtClean="0"/>
            <a:t> - squeeze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smtClean="0"/>
            <a:t>Horizon line </a:t>
          </a:r>
          <a:r>
            <a:rPr lang="en-US" sz="1700" kern="1200" dirty="0" smtClean="0"/>
            <a:t>exclusion</a:t>
          </a:r>
          <a:endParaRPr lang="ko-KR" altLang="en-US" sz="1700" kern="1200" dirty="0"/>
        </a:p>
      </dsp:txBody>
      <dsp:txXfrm>
        <a:off x="5625072" y="999851"/>
        <a:ext cx="2198753" cy="1927336"/>
      </dsp:txXfrm>
    </dsp:sp>
    <dsp:sp modelId="{623CDFA6-EAFD-4C36-928F-755112600BD5}">
      <dsp:nvSpPr>
        <dsp:cNvPr id="0" name=""/>
        <dsp:cNvSpPr/>
      </dsp:nvSpPr>
      <dsp:spPr>
        <a:xfrm>
          <a:off x="7408967" y="92869"/>
          <a:ext cx="414859" cy="414859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DE91E9-B03A-40AA-AC26-B2DC7C9D3218}">
      <dsp:nvSpPr>
        <dsp:cNvPr id="0" name=""/>
        <dsp:cNvSpPr/>
      </dsp:nvSpPr>
      <dsp:spPr>
        <a:xfrm rot="5400000">
          <a:off x="8561095" y="-393893"/>
          <a:ext cx="1463642" cy="243546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0D4A0-A600-4417-B32D-28773BB4549F}">
      <dsp:nvSpPr>
        <dsp:cNvPr id="0" name=""/>
        <dsp:cNvSpPr/>
      </dsp:nvSpPr>
      <dsp:spPr>
        <a:xfrm>
          <a:off x="8316776" y="333786"/>
          <a:ext cx="2198753" cy="1927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Find Steering Angle</a:t>
          </a:r>
          <a:endParaRPr lang="ko-KR" altLang="en-US" sz="2200" kern="1200" dirty="0"/>
        </a:p>
      </dsp:txBody>
      <dsp:txXfrm>
        <a:off x="8316776" y="333786"/>
        <a:ext cx="2198753" cy="19273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9D61B-D876-4056-88CA-C94E80E3EA53}">
      <dsp:nvSpPr>
        <dsp:cNvPr id="0" name=""/>
        <dsp:cNvSpPr/>
      </dsp:nvSpPr>
      <dsp:spPr>
        <a:xfrm>
          <a:off x="0" y="0"/>
          <a:ext cx="10515600" cy="195810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9CCFB-DE61-43AF-A8A9-6B77D5F2F6D3}">
      <dsp:nvSpPr>
        <dsp:cNvPr id="0" name=""/>
        <dsp:cNvSpPr/>
      </dsp:nvSpPr>
      <dsp:spPr>
        <a:xfrm>
          <a:off x="315468" y="261080"/>
          <a:ext cx="3088957" cy="14359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5B1F64-39B9-488E-9A69-5ABF7314E0B7}">
      <dsp:nvSpPr>
        <dsp:cNvPr id="0" name=""/>
        <dsp:cNvSpPr/>
      </dsp:nvSpPr>
      <dsp:spPr>
        <a:xfrm rot="10800000">
          <a:off x="315468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원본 사진</a:t>
          </a:r>
          <a:endParaRPr lang="en-US" altLang="ko-KR" sz="2400" kern="1200" dirty="0" smtClean="0"/>
        </a:p>
      </dsp:txBody>
      <dsp:txXfrm rot="10800000">
        <a:off x="389068" y="1958102"/>
        <a:ext cx="2941757" cy="2319635"/>
      </dsp:txXfrm>
    </dsp:sp>
    <dsp:sp modelId="{05F92F85-E240-43B9-8853-DB1EEFEB7A8D}">
      <dsp:nvSpPr>
        <dsp:cNvPr id="0" name=""/>
        <dsp:cNvSpPr/>
      </dsp:nvSpPr>
      <dsp:spPr>
        <a:xfrm>
          <a:off x="3713321" y="261080"/>
          <a:ext cx="3088957" cy="14359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0DA7BB-32DD-4D4C-8898-4F3D9B917CA4}">
      <dsp:nvSpPr>
        <dsp:cNvPr id="0" name=""/>
        <dsp:cNvSpPr/>
      </dsp:nvSpPr>
      <dsp:spPr>
        <a:xfrm rot="10800000">
          <a:off x="3713321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차선이 위치하지 않을 부위 제거</a:t>
          </a:r>
          <a:endParaRPr lang="ko-KR" altLang="en-US" sz="2400" kern="1200" dirty="0"/>
        </a:p>
      </dsp:txBody>
      <dsp:txXfrm rot="10800000">
        <a:off x="3786921" y="1958102"/>
        <a:ext cx="2941757" cy="2319635"/>
      </dsp:txXfrm>
    </dsp:sp>
    <dsp:sp modelId="{22D43351-3C54-4879-A900-4207BE869BBB}">
      <dsp:nvSpPr>
        <dsp:cNvPr id="0" name=""/>
        <dsp:cNvSpPr/>
      </dsp:nvSpPr>
      <dsp:spPr>
        <a:xfrm>
          <a:off x="7111174" y="261080"/>
          <a:ext cx="3088957" cy="14359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46667-4DCB-4C4D-8A23-6E7C7D33C5C9}">
      <dsp:nvSpPr>
        <dsp:cNvPr id="0" name=""/>
        <dsp:cNvSpPr/>
      </dsp:nvSpPr>
      <dsp:spPr>
        <a:xfrm rot="10800000">
          <a:off x="7111174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완성된 사진</a:t>
          </a:r>
          <a:endParaRPr lang="ko-KR" altLang="en-US" sz="2400" kern="1200" dirty="0"/>
        </a:p>
      </dsp:txBody>
      <dsp:txXfrm rot="10800000">
        <a:off x="7184774" y="1958102"/>
        <a:ext cx="2941757" cy="23196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8C820C-F03E-4D2A-A37A-B365FFFD38DD}">
      <dsp:nvSpPr>
        <dsp:cNvPr id="0" name=""/>
        <dsp:cNvSpPr/>
      </dsp:nvSpPr>
      <dsp:spPr>
        <a:xfrm>
          <a:off x="1790595" y="0"/>
          <a:ext cx="10146708" cy="2379947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F12436-84D5-400F-9DF0-2AA4C4FBD593}">
      <dsp:nvSpPr>
        <dsp:cNvPr id="0" name=""/>
        <dsp:cNvSpPr/>
      </dsp:nvSpPr>
      <dsp:spPr>
        <a:xfrm>
          <a:off x="404516" y="713984"/>
          <a:ext cx="3581191" cy="95197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속도가 </a:t>
          </a:r>
          <a:r>
            <a:rPr lang="ko-KR" altLang="en-US" sz="1800" kern="1200" dirty="0" smtClean="0"/>
            <a:t>느리고</a:t>
          </a:r>
          <a:r>
            <a:rPr lang="en-US" altLang="ko-KR" sz="1800" kern="1200" dirty="0" smtClean="0"/>
            <a:t>,</a:t>
          </a:r>
          <a:r>
            <a:rPr lang="ko-KR" altLang="en-US" sz="1800" kern="1200" dirty="0" smtClean="0"/>
            <a:t> </a:t>
          </a:r>
          <a:r>
            <a:rPr lang="ko-KR" altLang="en-US" sz="1800" kern="1200" dirty="0" smtClean="0"/>
            <a:t>산 능선 등으로 </a:t>
          </a:r>
          <a:r>
            <a:rPr lang="ko-KR" altLang="en-US" sz="1800" kern="1200" dirty="0" smtClean="0"/>
            <a:t>인한</a:t>
          </a:r>
          <a:r>
            <a:rPr lang="en-US" altLang="ko-KR" sz="1800" kern="1200" dirty="0" smtClean="0"/>
            <a:t> </a:t>
          </a:r>
          <a:r>
            <a:rPr lang="ko-KR" altLang="en-US" sz="1800" kern="1200" dirty="0" smtClean="0"/>
            <a:t>부정확한 데이터</a:t>
          </a:r>
          <a:endParaRPr lang="ko-KR" altLang="en-US" sz="1800" kern="1200" dirty="0"/>
        </a:p>
      </dsp:txBody>
      <dsp:txXfrm>
        <a:off x="450988" y="760456"/>
        <a:ext cx="3488247" cy="859034"/>
      </dsp:txXfrm>
    </dsp:sp>
    <dsp:sp modelId="{1B6ED267-9EDE-48C0-906B-DC3A8A23E4A8}">
      <dsp:nvSpPr>
        <dsp:cNvPr id="0" name=""/>
        <dsp:cNvSpPr/>
      </dsp:nvSpPr>
      <dsp:spPr>
        <a:xfrm>
          <a:off x="4178056" y="713984"/>
          <a:ext cx="3581191" cy="951978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/>
        </a:p>
      </dsp:txBody>
      <dsp:txXfrm>
        <a:off x="4224528" y="760456"/>
        <a:ext cx="3488247" cy="859034"/>
      </dsp:txXfrm>
    </dsp:sp>
    <dsp:sp modelId="{7E89A366-069B-4277-8869-62EA25C99169}">
      <dsp:nvSpPr>
        <dsp:cNvPr id="0" name=""/>
        <dsp:cNvSpPr/>
      </dsp:nvSpPr>
      <dsp:spPr>
        <a:xfrm>
          <a:off x="7951596" y="713984"/>
          <a:ext cx="3581191" cy="951978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리소스 낭비 최소화</a:t>
          </a:r>
          <a:r>
            <a:rPr lang="en-US" altLang="ko-KR" sz="1800" kern="1200" dirty="0" smtClean="0"/>
            <a:t>, </a:t>
          </a:r>
          <a:r>
            <a:rPr lang="ko-KR" altLang="en-US" sz="1800" kern="1200" dirty="0" smtClean="0"/>
            <a:t>프레임 상승</a:t>
          </a:r>
          <a:endParaRPr lang="ko-KR" altLang="en-US" sz="1800" kern="1200" dirty="0"/>
        </a:p>
      </dsp:txBody>
      <dsp:txXfrm>
        <a:off x="7998068" y="760456"/>
        <a:ext cx="3488247" cy="859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066375-388C-4DE4-9291-2E56B07C936D}">
      <dsp:nvSpPr>
        <dsp:cNvPr id="0" name=""/>
        <dsp:cNvSpPr/>
      </dsp:nvSpPr>
      <dsp:spPr>
        <a:xfrm>
          <a:off x="2070" y="434754"/>
          <a:ext cx="3284744" cy="2263189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A3A5D5-2496-468A-98DA-2B5E49F7E560}">
      <dsp:nvSpPr>
        <dsp:cNvPr id="0" name=""/>
        <dsp:cNvSpPr/>
      </dsp:nvSpPr>
      <dsp:spPr>
        <a:xfrm>
          <a:off x="2070" y="2697943"/>
          <a:ext cx="3284744" cy="12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/>
            <a:t>ROI</a:t>
          </a:r>
          <a:endParaRPr lang="en-US" altLang="ko-KR" sz="2400" kern="1200" dirty="0" smtClean="0"/>
        </a:p>
      </dsp:txBody>
      <dsp:txXfrm>
        <a:off x="2070" y="2697943"/>
        <a:ext cx="3284744" cy="1218640"/>
      </dsp:txXfrm>
    </dsp:sp>
    <dsp:sp modelId="{DA8BF7E0-AB24-4BAC-B91B-F5055708EAF0}">
      <dsp:nvSpPr>
        <dsp:cNvPr id="0" name=""/>
        <dsp:cNvSpPr/>
      </dsp:nvSpPr>
      <dsp:spPr>
        <a:xfrm>
          <a:off x="3615427" y="434754"/>
          <a:ext cx="3284744" cy="2263189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AA792E-D81C-4133-B8E9-6585A3238D0B}">
      <dsp:nvSpPr>
        <dsp:cNvPr id="0" name=""/>
        <dsp:cNvSpPr/>
      </dsp:nvSpPr>
      <dsp:spPr>
        <a:xfrm>
          <a:off x="3615427" y="2697943"/>
          <a:ext cx="3284744" cy="12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/>
            <a:t>Canny edge Detection</a:t>
          </a:r>
          <a:endParaRPr lang="ko-KR" altLang="en-US" sz="2500" kern="1200" dirty="0"/>
        </a:p>
      </dsp:txBody>
      <dsp:txXfrm>
        <a:off x="3615427" y="2697943"/>
        <a:ext cx="3284744" cy="1218640"/>
      </dsp:txXfrm>
    </dsp:sp>
    <dsp:sp modelId="{C3B3D3AE-599F-46AA-9BBF-7CB4F7764719}">
      <dsp:nvSpPr>
        <dsp:cNvPr id="0" name=""/>
        <dsp:cNvSpPr/>
      </dsp:nvSpPr>
      <dsp:spPr>
        <a:xfrm>
          <a:off x="7228784" y="434754"/>
          <a:ext cx="3284744" cy="2263189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38F541-5F88-4727-AB2E-336B616BEC67}">
      <dsp:nvSpPr>
        <dsp:cNvPr id="0" name=""/>
        <dsp:cNvSpPr/>
      </dsp:nvSpPr>
      <dsp:spPr>
        <a:xfrm>
          <a:off x="7228784" y="2697943"/>
          <a:ext cx="3284744" cy="12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/>
            <a:t>Hough</a:t>
          </a:r>
          <a:endParaRPr lang="ko-KR" altLang="en-US" sz="2500" kern="1200" dirty="0"/>
        </a:p>
      </dsp:txBody>
      <dsp:txXfrm>
        <a:off x="7228784" y="2697943"/>
        <a:ext cx="3284744" cy="12186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7D5F0E-85D4-44EE-9C43-81E951262C6E}">
      <dsp:nvSpPr>
        <dsp:cNvPr id="0" name=""/>
        <dsp:cNvSpPr/>
      </dsp:nvSpPr>
      <dsp:spPr>
        <a:xfrm>
          <a:off x="795" y="120813"/>
          <a:ext cx="3424758" cy="4109710"/>
        </a:xfrm>
        <a:prstGeom prst="roundRect">
          <a:avLst>
            <a:gd name="adj" fmla="val 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lvl="0" algn="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 smtClean="0"/>
            <a:t> </a:t>
          </a:r>
          <a:endParaRPr lang="ko-KR" altLang="en-US" sz="2800" kern="1200" dirty="0"/>
        </a:p>
      </dsp:txBody>
      <dsp:txXfrm rot="16200000">
        <a:off x="-1341709" y="1463319"/>
        <a:ext cx="3369962" cy="684951"/>
      </dsp:txXfrm>
    </dsp:sp>
    <dsp:sp modelId="{FB295D48-4D48-4E50-B8C0-1EB636E20A98}">
      <dsp:nvSpPr>
        <dsp:cNvPr id="0" name=""/>
        <dsp:cNvSpPr/>
      </dsp:nvSpPr>
      <dsp:spPr>
        <a:xfrm>
          <a:off x="685747" y="120813"/>
          <a:ext cx="2551445" cy="410971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 </a:t>
          </a:r>
          <a:endParaRPr lang="ko-KR" altLang="en-US" sz="6500" kern="1200" dirty="0"/>
        </a:p>
      </dsp:txBody>
      <dsp:txXfrm>
        <a:off x="685747" y="120813"/>
        <a:ext cx="2551445" cy="4109710"/>
      </dsp:txXfrm>
    </dsp:sp>
    <dsp:sp modelId="{3049974A-7247-4E28-97D1-9E15D727F7B1}">
      <dsp:nvSpPr>
        <dsp:cNvPr id="0" name=""/>
        <dsp:cNvSpPr/>
      </dsp:nvSpPr>
      <dsp:spPr>
        <a:xfrm>
          <a:off x="3545420" y="120813"/>
          <a:ext cx="3424758" cy="4109710"/>
        </a:xfrm>
        <a:prstGeom prst="roundRect">
          <a:avLst>
            <a:gd name="adj" fmla="val 5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lvl="0" algn="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 smtClean="0"/>
            <a:t> </a:t>
          </a:r>
          <a:endParaRPr lang="ko-KR" altLang="en-US" sz="2800" kern="1200" dirty="0"/>
        </a:p>
      </dsp:txBody>
      <dsp:txXfrm rot="16200000">
        <a:off x="2202915" y="1463319"/>
        <a:ext cx="3369962" cy="684951"/>
      </dsp:txXfrm>
    </dsp:sp>
    <dsp:sp modelId="{6C56B7E8-0D1D-48B1-B653-19AE789BB493}">
      <dsp:nvSpPr>
        <dsp:cNvPr id="0" name=""/>
        <dsp:cNvSpPr/>
      </dsp:nvSpPr>
      <dsp:spPr>
        <a:xfrm rot="5400000">
          <a:off x="3260397" y="3389010"/>
          <a:ext cx="604294" cy="51371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B60F2B-AFDD-4791-A362-B1812FEEB33C}">
      <dsp:nvSpPr>
        <dsp:cNvPr id="0" name=""/>
        <dsp:cNvSpPr/>
      </dsp:nvSpPr>
      <dsp:spPr>
        <a:xfrm>
          <a:off x="4230372" y="120813"/>
          <a:ext cx="2551445" cy="410971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 </a:t>
          </a:r>
          <a:endParaRPr lang="ko-KR" altLang="en-US" sz="6500" kern="1200" dirty="0"/>
        </a:p>
      </dsp:txBody>
      <dsp:txXfrm>
        <a:off x="4230372" y="120813"/>
        <a:ext cx="2551445" cy="4109710"/>
      </dsp:txXfrm>
    </dsp:sp>
    <dsp:sp modelId="{EB3AA79C-36F1-49A9-86BC-9BF962B76013}">
      <dsp:nvSpPr>
        <dsp:cNvPr id="0" name=""/>
        <dsp:cNvSpPr/>
      </dsp:nvSpPr>
      <dsp:spPr>
        <a:xfrm>
          <a:off x="7090045" y="120813"/>
          <a:ext cx="3424758" cy="4109710"/>
        </a:xfrm>
        <a:prstGeom prst="roundRect">
          <a:avLst>
            <a:gd name="adj" fmla="val 5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lvl="0" algn="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800" kern="1200" dirty="0"/>
        </a:p>
      </dsp:txBody>
      <dsp:txXfrm rot="16200000">
        <a:off x="5747540" y="1463319"/>
        <a:ext cx="3369962" cy="684951"/>
      </dsp:txXfrm>
    </dsp:sp>
    <dsp:sp modelId="{DBE960D3-BACF-43CA-97B5-93CA0938FED2}">
      <dsp:nvSpPr>
        <dsp:cNvPr id="0" name=""/>
        <dsp:cNvSpPr/>
      </dsp:nvSpPr>
      <dsp:spPr>
        <a:xfrm rot="5400000">
          <a:off x="6805022" y="3389010"/>
          <a:ext cx="604294" cy="51371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374E0-A064-401B-9E03-ABB01B5FA125}">
      <dsp:nvSpPr>
        <dsp:cNvPr id="0" name=""/>
        <dsp:cNvSpPr/>
      </dsp:nvSpPr>
      <dsp:spPr>
        <a:xfrm>
          <a:off x="7774997" y="120813"/>
          <a:ext cx="2551445" cy="410971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 </a:t>
          </a:r>
          <a:endParaRPr lang="ko-KR" altLang="en-US" sz="6500" kern="1200" dirty="0"/>
        </a:p>
      </dsp:txBody>
      <dsp:txXfrm>
        <a:off x="7774997" y="120813"/>
        <a:ext cx="2551445" cy="41097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5B3F-38F4-4C1C-9CF8-A23383F25461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A1A0-FDB8-43D7-A4EC-1716EF06AA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676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5B3F-38F4-4C1C-9CF8-A23383F25461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A1A0-FDB8-43D7-A4EC-1716EF06AA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58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5B3F-38F4-4C1C-9CF8-A23383F25461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A1A0-FDB8-43D7-A4EC-1716EF06AA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01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5B3F-38F4-4C1C-9CF8-A23383F25461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A1A0-FDB8-43D7-A4EC-1716EF06AA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759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5B3F-38F4-4C1C-9CF8-A23383F25461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A1A0-FDB8-43D7-A4EC-1716EF06AA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619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5B3F-38F4-4C1C-9CF8-A23383F25461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A1A0-FDB8-43D7-A4EC-1716EF06AA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073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5B3F-38F4-4C1C-9CF8-A23383F25461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A1A0-FDB8-43D7-A4EC-1716EF06AA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902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5B3F-38F4-4C1C-9CF8-A23383F25461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A1A0-FDB8-43D7-A4EC-1716EF06AA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813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5B3F-38F4-4C1C-9CF8-A23383F25461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A1A0-FDB8-43D7-A4EC-1716EF06AA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581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5B3F-38F4-4C1C-9CF8-A23383F25461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A1A0-FDB8-43D7-A4EC-1716EF06AA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34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5B3F-38F4-4C1C-9CF8-A23383F25461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AA1A0-FDB8-43D7-A4EC-1716EF06AA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910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F5B3F-38F4-4C1C-9CF8-A23383F25461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AA1A0-FDB8-43D7-A4EC-1716EF06AA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943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uster.com/?utm_source=youtube&amp;utm_medium=referra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diagramLayout" Target="../diagrams/layout5.xml"/><Relationship Id="rId7" Type="http://schemas.openxmlformats.org/officeDocument/2006/relationships/image" Target="../media/image24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71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 smtClean="0"/>
              <a:t>Canny edge &amp; Hough</a:t>
            </a:r>
            <a:endParaRPr lang="ko-KR" altLang="en-US" sz="4800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04039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803749" y="5807631"/>
            <a:ext cx="816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Blur </a:t>
            </a:r>
            <a:r>
              <a:rPr lang="ko-KR" altLang="en-US" dirty="0" smtClean="0"/>
              <a:t>시킨 원본이미지의 픽셀 에지 강도를 비교하여 </a:t>
            </a:r>
            <a:r>
              <a:rPr lang="en-US" altLang="ko-KR" dirty="0" smtClean="0"/>
              <a:t>edge</a:t>
            </a:r>
            <a:r>
              <a:rPr lang="ko-KR" altLang="en-US" dirty="0" smtClean="0"/>
              <a:t>를 찾고</a:t>
            </a:r>
            <a:r>
              <a:rPr lang="en-US" altLang="ko-KR" dirty="0" smtClean="0"/>
              <a:t>, </a:t>
            </a:r>
          </a:p>
          <a:p>
            <a:r>
              <a:rPr lang="en-US" altLang="ko-KR" dirty="0"/>
              <a:t>	</a:t>
            </a:r>
            <a:r>
              <a:rPr lang="ko-KR" altLang="en-US" dirty="0" smtClean="0"/>
              <a:t>찾아낸 </a:t>
            </a:r>
            <a:r>
              <a:rPr lang="en-US" altLang="ko-KR" dirty="0" smtClean="0"/>
              <a:t>edge</a:t>
            </a:r>
            <a:r>
              <a:rPr lang="ko-KR" altLang="en-US" dirty="0" smtClean="0"/>
              <a:t>데이터를 </a:t>
            </a:r>
            <a:r>
              <a:rPr lang="en-US" altLang="ko-KR" dirty="0" err="1" smtClean="0"/>
              <a:t>hough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좌표계로</a:t>
            </a:r>
            <a:r>
              <a:rPr lang="ko-KR" altLang="en-US" dirty="0" smtClean="0"/>
              <a:t> 바꾸어 직선여부를 판단한다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81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 smtClean="0"/>
              <a:t>대표직선검출</a:t>
            </a:r>
            <a:endParaRPr lang="ko-KR" alt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009911" y="1893778"/>
            <a:ext cx="10172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Hough</a:t>
            </a:r>
            <a:r>
              <a:rPr lang="ko-KR" altLang="en-US" dirty="0" smtClean="0"/>
              <a:t>로 정리된 직선들 중 가장 대표성을 띄는 직선을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패키지의 </a:t>
            </a:r>
            <a:r>
              <a:rPr lang="en-US" altLang="ko-KR" dirty="0" smtClean="0"/>
              <a:t>squeeze</a:t>
            </a:r>
            <a:r>
              <a:rPr lang="ko-KR" altLang="en-US" dirty="0" smtClean="0"/>
              <a:t>함수를 사용해 추려낸다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ko-KR" altLang="en-US" dirty="0" smtClean="0"/>
              <a:t>사진은 추려낸 두 직선을 시각화 한 것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035" y="2498031"/>
            <a:ext cx="6279989" cy="4029660"/>
          </a:xfrm>
        </p:spPr>
      </p:pic>
    </p:spTree>
    <p:extLst>
      <p:ext uri="{BB962C8B-B14F-4D97-AF65-F5344CB8AC3E}">
        <p14:creationId xmlns:p14="http://schemas.microsoft.com/office/powerpoint/2010/main" val="223582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화살표 연결선 33"/>
          <p:cNvCxnSpPr>
            <a:endCxn id="2" idx="3"/>
          </p:cNvCxnSpPr>
          <p:nvPr/>
        </p:nvCxnSpPr>
        <p:spPr>
          <a:xfrm flipV="1">
            <a:off x="6367491" y="911025"/>
            <a:ext cx="4987897" cy="5406144"/>
          </a:xfrm>
          <a:prstGeom prst="straightConnector1">
            <a:avLst/>
          </a:prstGeom>
          <a:ln w="762000">
            <a:solidFill>
              <a:srgbClr val="0070C0">
                <a:alpha val="4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2" idx="1"/>
          </p:cNvCxnSpPr>
          <p:nvPr/>
        </p:nvCxnSpPr>
        <p:spPr>
          <a:xfrm flipH="1" flipV="1">
            <a:off x="839788" y="911025"/>
            <a:ext cx="4962496" cy="5406144"/>
          </a:xfrm>
          <a:prstGeom prst="straightConnector1">
            <a:avLst/>
          </a:prstGeom>
          <a:ln w="762000">
            <a:solidFill>
              <a:srgbClr val="FF0000">
                <a:alpha val="4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24824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800" dirty="0" smtClean="0"/>
              <a:t>Steering</a:t>
            </a:r>
            <a:endParaRPr lang="ko-KR" altLang="en-US" sz="4800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>
          <a:xfrm>
            <a:off x="839788" y="984375"/>
            <a:ext cx="5157787" cy="823912"/>
          </a:xfrm>
        </p:spPr>
        <p:txBody>
          <a:bodyPr/>
          <a:lstStyle/>
          <a:p>
            <a:r>
              <a:rPr lang="ko-KR" altLang="en-US" dirty="0" smtClean="0"/>
              <a:t>왼쪽 방향으로 진행</a:t>
            </a:r>
            <a:endParaRPr lang="ko-KR" altLang="en-US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2081675"/>
            <a:ext cx="5157787" cy="3309579"/>
          </a:xfrm>
        </p:spPr>
      </p:pic>
      <p:sp>
        <p:nvSpPr>
          <p:cNvPr id="12" name="텍스트 개체 틀 11"/>
          <p:cNvSpPr>
            <a:spLocks noGrp="1"/>
          </p:cNvSpPr>
          <p:nvPr>
            <p:ph type="body" sz="quarter" idx="3"/>
          </p:nvPr>
        </p:nvSpPr>
        <p:spPr>
          <a:xfrm>
            <a:off x="6172200" y="984375"/>
            <a:ext cx="5183188" cy="823912"/>
          </a:xfrm>
        </p:spPr>
        <p:txBody>
          <a:bodyPr/>
          <a:lstStyle/>
          <a:p>
            <a:r>
              <a:rPr lang="ko-KR" altLang="en-US" dirty="0" smtClean="0"/>
              <a:t>오른쪽 방향으로 진행</a:t>
            </a:r>
            <a:endParaRPr lang="ko-KR" altLang="en-US" dirty="0"/>
          </a:p>
        </p:txBody>
      </p:sp>
      <p:pic>
        <p:nvPicPr>
          <p:cNvPr id="15" name="내용 개체 틀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05" y="2081675"/>
            <a:ext cx="5183188" cy="3325878"/>
          </a:xfrm>
        </p:spPr>
      </p:pic>
      <p:cxnSp>
        <p:nvCxnSpPr>
          <p:cNvPr id="17" name="직선 연결선 16"/>
          <p:cNvCxnSpPr/>
          <p:nvPr/>
        </p:nvCxnSpPr>
        <p:spPr>
          <a:xfrm flipH="1">
            <a:off x="9784246" y="5664642"/>
            <a:ext cx="900455" cy="925915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 flipV="1">
            <a:off x="8495607" y="6590557"/>
            <a:ext cx="1288640" cy="2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068617" y="6750024"/>
            <a:ext cx="1542751" cy="0"/>
          </a:xfrm>
          <a:prstGeom prst="line">
            <a:avLst/>
          </a:prstGeom>
          <a:ln w="889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2876986" y="5463799"/>
            <a:ext cx="703579" cy="1308178"/>
          </a:xfrm>
          <a:prstGeom prst="line">
            <a:avLst/>
          </a:prstGeom>
          <a:ln w="889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/>
          <p:cNvSpPr/>
          <p:nvPr/>
        </p:nvSpPr>
        <p:spPr>
          <a:xfrm rot="14810606">
            <a:off x="3320422" y="6523544"/>
            <a:ext cx="581891" cy="516301"/>
          </a:xfrm>
          <a:prstGeom prst="arc">
            <a:avLst>
              <a:gd name="adj1" fmla="val 17996250"/>
              <a:gd name="adj2" fmla="val 0"/>
            </a:avLst>
          </a:prstGeom>
          <a:ln w="88900">
            <a:solidFill>
              <a:srgbClr val="FF0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 48"/>
          <p:cNvSpPr/>
          <p:nvPr/>
        </p:nvSpPr>
        <p:spPr>
          <a:xfrm>
            <a:off x="9493135" y="6317169"/>
            <a:ext cx="511429" cy="233260"/>
          </a:xfrm>
          <a:custGeom>
            <a:avLst/>
            <a:gdLst>
              <a:gd name="connsiteX0" fmla="*/ 0 w 511429"/>
              <a:gd name="connsiteY0" fmla="*/ 199808 h 199808"/>
              <a:gd name="connsiteX1" fmla="*/ 49876 w 511429"/>
              <a:gd name="connsiteY1" fmla="*/ 116681 h 199808"/>
              <a:gd name="connsiteX2" fmla="*/ 199505 w 511429"/>
              <a:gd name="connsiteY2" fmla="*/ 33554 h 199808"/>
              <a:gd name="connsiteX3" fmla="*/ 482138 w 511429"/>
              <a:gd name="connsiteY3" fmla="*/ 303 h 199808"/>
              <a:gd name="connsiteX4" fmla="*/ 498763 w 511429"/>
              <a:gd name="connsiteY4" fmla="*/ 50179 h 199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429" h="199808">
                <a:moveTo>
                  <a:pt x="0" y="199808"/>
                </a:moveTo>
                <a:cubicBezTo>
                  <a:pt x="8312" y="172099"/>
                  <a:pt x="16625" y="144390"/>
                  <a:pt x="49876" y="116681"/>
                </a:cubicBezTo>
                <a:cubicBezTo>
                  <a:pt x="83127" y="88972"/>
                  <a:pt x="127461" y="52950"/>
                  <a:pt x="199505" y="33554"/>
                </a:cubicBezTo>
                <a:cubicBezTo>
                  <a:pt x="271549" y="14158"/>
                  <a:pt x="432262" y="-2468"/>
                  <a:pt x="482138" y="303"/>
                </a:cubicBezTo>
                <a:cubicBezTo>
                  <a:pt x="532014" y="3074"/>
                  <a:pt x="504305" y="41866"/>
                  <a:pt x="498763" y="50179"/>
                </a:cubicBezTo>
              </a:path>
            </a:pathLst>
          </a:custGeom>
          <a:noFill/>
          <a:ln w="889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도넛 53"/>
          <p:cNvSpPr/>
          <p:nvPr/>
        </p:nvSpPr>
        <p:spPr>
          <a:xfrm>
            <a:off x="1715194" y="3427618"/>
            <a:ext cx="498765" cy="498763"/>
          </a:xfrm>
          <a:prstGeom prst="donut">
            <a:avLst>
              <a:gd name="adj" fmla="val 939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도넛 55"/>
          <p:cNvSpPr/>
          <p:nvPr/>
        </p:nvSpPr>
        <p:spPr>
          <a:xfrm>
            <a:off x="7087609" y="3413761"/>
            <a:ext cx="498765" cy="498763"/>
          </a:xfrm>
          <a:prstGeom prst="donut">
            <a:avLst>
              <a:gd name="adj" fmla="val 939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72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800" dirty="0" smtClean="0"/>
              <a:t>SLAM</a:t>
            </a:r>
            <a:endParaRPr lang="ko-KR" alt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7084291" y="1027906"/>
            <a:ext cx="458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(Simultaneous localization and mapping)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로봇이 주어진 공간에서 자신의 위치를 센서를 통해 파악하고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주변부의 지도를 작성하는 기술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621" y="2759652"/>
            <a:ext cx="7312563" cy="36023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3216" y="6059141"/>
            <a:ext cx="7193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 </a:t>
            </a:r>
            <a:r>
              <a:rPr lang="en-US" altLang="ko-KR" dirty="0" smtClean="0">
                <a:hlinkClick r:id="rId3"/>
              </a:rPr>
              <a:t>: Ouster </a:t>
            </a:r>
          </a:p>
          <a:p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://ouster.com/?utm_source=youtube&amp;utm_medium=referral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073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xmlns="" id="{0BB0BB29-2057-4793-BC03-698DE1497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156" t="13250" r="17467" b="15017"/>
          <a:stretch/>
        </p:blipFill>
        <p:spPr>
          <a:xfrm>
            <a:off x="9526385" y="365125"/>
            <a:ext cx="1147156" cy="14464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800" dirty="0" smtClean="0"/>
              <a:t>Scanning by RPLIDAR (1)</a:t>
            </a:r>
            <a:endParaRPr lang="ko-KR" altLang="en-US" sz="48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00" y="2767276"/>
            <a:ext cx="4948844" cy="27837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48" b="39418"/>
          <a:stretch/>
        </p:blipFill>
        <p:spPr>
          <a:xfrm>
            <a:off x="6096000" y="1954529"/>
            <a:ext cx="4948844" cy="99752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6" t="31084" r="45989" b="46504"/>
          <a:stretch/>
        </p:blipFill>
        <p:spPr>
          <a:xfrm>
            <a:off x="6330846" y="3446128"/>
            <a:ext cx="4479150" cy="2985396"/>
          </a:xfrm>
          <a:prstGeom prst="rect">
            <a:avLst/>
          </a:prstGeom>
        </p:spPr>
      </p:pic>
      <p:sp>
        <p:nvSpPr>
          <p:cNvPr id="14" name="도넛 13"/>
          <p:cNvSpPr/>
          <p:nvPr/>
        </p:nvSpPr>
        <p:spPr>
          <a:xfrm>
            <a:off x="7401099" y="4159138"/>
            <a:ext cx="498765" cy="498763"/>
          </a:xfrm>
          <a:prstGeom prst="donut">
            <a:avLst>
              <a:gd name="adj" fmla="val 9391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" name="직선 연결선 15"/>
          <p:cNvCxnSpPr>
            <a:endCxn id="14" idx="1"/>
          </p:cNvCxnSpPr>
          <p:nvPr/>
        </p:nvCxnSpPr>
        <p:spPr>
          <a:xfrm>
            <a:off x="6550429" y="2676698"/>
            <a:ext cx="923712" cy="1555482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도넛 16"/>
          <p:cNvSpPr/>
          <p:nvPr/>
        </p:nvSpPr>
        <p:spPr>
          <a:xfrm>
            <a:off x="7841582" y="3733417"/>
            <a:ext cx="498765" cy="498763"/>
          </a:xfrm>
          <a:prstGeom prst="donut">
            <a:avLst>
              <a:gd name="adj" fmla="val 9391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endCxn id="17" idx="7"/>
          </p:cNvCxnSpPr>
          <p:nvPr/>
        </p:nvCxnSpPr>
        <p:spPr>
          <a:xfrm flipH="1">
            <a:off x="8267305" y="2453292"/>
            <a:ext cx="1832659" cy="1353167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8163097" y="4312037"/>
            <a:ext cx="136029" cy="1435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899864" y="5005150"/>
            <a:ext cx="1512917" cy="36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Lidar</a:t>
            </a:r>
            <a:r>
              <a:rPr lang="ko-KR" altLang="en-US" b="1" dirty="0" smtClean="0">
                <a:solidFill>
                  <a:schemeClr val="bg1"/>
                </a:solidFill>
              </a:rPr>
              <a:t>의 위치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25" name="직선 연결선 24"/>
          <p:cNvCxnSpPr>
            <a:stCxn id="24" idx="0"/>
          </p:cNvCxnSpPr>
          <p:nvPr/>
        </p:nvCxnSpPr>
        <p:spPr>
          <a:xfrm flipH="1" flipV="1">
            <a:off x="8299126" y="4519469"/>
            <a:ext cx="357197" cy="485681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도넛 28"/>
          <p:cNvSpPr/>
          <p:nvPr/>
        </p:nvSpPr>
        <p:spPr>
          <a:xfrm>
            <a:off x="6358552" y="3847929"/>
            <a:ext cx="498765" cy="498763"/>
          </a:xfrm>
          <a:prstGeom prst="donut">
            <a:avLst>
              <a:gd name="adj" fmla="val 9391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>
            <a:endCxn id="29" idx="0"/>
          </p:cNvCxnSpPr>
          <p:nvPr/>
        </p:nvCxnSpPr>
        <p:spPr>
          <a:xfrm flipH="1">
            <a:off x="6607935" y="2184760"/>
            <a:ext cx="404351" cy="1663169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33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xmlns="" id="{0BB0BB29-2057-4793-BC03-698DE1497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156" t="13250" r="17467" b="15017"/>
          <a:stretch/>
        </p:blipFill>
        <p:spPr>
          <a:xfrm>
            <a:off x="9526385" y="365125"/>
            <a:ext cx="1147156" cy="14464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800" dirty="0" smtClean="0"/>
              <a:t>Scanning by RPLIDAR (2)</a:t>
            </a:r>
            <a:endParaRPr lang="ko-KR" altLang="en-US" sz="4800" dirty="0"/>
          </a:p>
        </p:txBody>
      </p:sp>
      <p:sp>
        <p:nvSpPr>
          <p:cNvPr id="24" name="TextBox 23"/>
          <p:cNvSpPr txBox="1"/>
          <p:nvPr/>
        </p:nvSpPr>
        <p:spPr>
          <a:xfrm>
            <a:off x="7899864" y="5005150"/>
            <a:ext cx="1512917" cy="36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Lidar</a:t>
            </a:r>
            <a:r>
              <a:rPr lang="ko-KR" altLang="en-US" b="1" dirty="0" smtClean="0">
                <a:solidFill>
                  <a:schemeClr val="bg1"/>
                </a:solidFill>
              </a:rPr>
              <a:t>의 위치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4" t="26323" r="45940" b="41031"/>
          <a:stretch/>
        </p:blipFill>
        <p:spPr>
          <a:xfrm>
            <a:off x="432263" y="2039878"/>
            <a:ext cx="5469774" cy="42495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8" t="31102" r="41207" b="42231"/>
          <a:stretch/>
        </p:blipFill>
        <p:spPr>
          <a:xfrm>
            <a:off x="6251170" y="2039877"/>
            <a:ext cx="5370023" cy="4249595"/>
          </a:xfrm>
          <a:prstGeom prst="rect">
            <a:avLst/>
          </a:prstGeom>
        </p:spPr>
      </p:pic>
      <p:sp>
        <p:nvSpPr>
          <p:cNvPr id="20" name="도넛 19"/>
          <p:cNvSpPr/>
          <p:nvPr/>
        </p:nvSpPr>
        <p:spPr>
          <a:xfrm>
            <a:off x="3541223" y="3258590"/>
            <a:ext cx="798022" cy="773081"/>
          </a:xfrm>
          <a:prstGeom prst="donut">
            <a:avLst>
              <a:gd name="adj" fmla="val 3052"/>
            </a:avLst>
          </a:prstGeom>
          <a:solidFill>
            <a:schemeClr val="accent6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도넛 20"/>
          <p:cNvSpPr/>
          <p:nvPr/>
        </p:nvSpPr>
        <p:spPr>
          <a:xfrm>
            <a:off x="8728363" y="3258590"/>
            <a:ext cx="798022" cy="773081"/>
          </a:xfrm>
          <a:prstGeom prst="donut">
            <a:avLst>
              <a:gd name="adj" fmla="val 3052"/>
            </a:avLst>
          </a:prstGeom>
          <a:solidFill>
            <a:schemeClr val="accent6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136" y="6379420"/>
            <a:ext cx="779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실시간으로 주변 장애물을 </a:t>
            </a:r>
            <a:r>
              <a:rPr lang="ko-KR" altLang="en-US" dirty="0" err="1" smtClean="0"/>
              <a:t>스캔할</a:t>
            </a:r>
            <a:r>
              <a:rPr lang="ko-KR" altLang="en-US" dirty="0" smtClean="0"/>
              <a:t>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그림 속 움직이는 물체는 사람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44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xmlns="" id="{0BB0BB29-2057-4793-BC03-698DE1497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156" t="13250" r="17467" b="15017"/>
          <a:stretch/>
        </p:blipFill>
        <p:spPr>
          <a:xfrm>
            <a:off x="9526385" y="365125"/>
            <a:ext cx="1147156" cy="14464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800" dirty="0" smtClean="0"/>
              <a:t>Scanning by RPLIDAR (2)</a:t>
            </a:r>
            <a:endParaRPr lang="ko-KR" altLang="en-US" sz="4800" dirty="0"/>
          </a:p>
        </p:txBody>
      </p:sp>
      <p:sp>
        <p:nvSpPr>
          <p:cNvPr id="24" name="TextBox 23"/>
          <p:cNvSpPr txBox="1"/>
          <p:nvPr/>
        </p:nvSpPr>
        <p:spPr>
          <a:xfrm>
            <a:off x="7899864" y="5005150"/>
            <a:ext cx="1512917" cy="36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Lidar</a:t>
            </a:r>
            <a:r>
              <a:rPr lang="ko-KR" altLang="en-US" b="1" dirty="0" smtClean="0">
                <a:solidFill>
                  <a:schemeClr val="bg1"/>
                </a:solidFill>
              </a:rPr>
              <a:t>의 위치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4" t="26323" r="45940" b="41031"/>
          <a:stretch/>
        </p:blipFill>
        <p:spPr>
          <a:xfrm>
            <a:off x="432263" y="2039878"/>
            <a:ext cx="5469774" cy="42495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8" t="31102" r="41207" b="42231"/>
          <a:stretch/>
        </p:blipFill>
        <p:spPr>
          <a:xfrm>
            <a:off x="6251170" y="2039877"/>
            <a:ext cx="5370023" cy="4249595"/>
          </a:xfrm>
          <a:prstGeom prst="rect">
            <a:avLst/>
          </a:prstGeom>
        </p:spPr>
      </p:pic>
      <p:sp>
        <p:nvSpPr>
          <p:cNvPr id="20" name="도넛 19"/>
          <p:cNvSpPr/>
          <p:nvPr/>
        </p:nvSpPr>
        <p:spPr>
          <a:xfrm>
            <a:off x="3541223" y="3258590"/>
            <a:ext cx="798022" cy="773081"/>
          </a:xfrm>
          <a:prstGeom prst="donut">
            <a:avLst>
              <a:gd name="adj" fmla="val 3052"/>
            </a:avLst>
          </a:prstGeom>
          <a:solidFill>
            <a:schemeClr val="accent6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도넛 20"/>
          <p:cNvSpPr/>
          <p:nvPr/>
        </p:nvSpPr>
        <p:spPr>
          <a:xfrm>
            <a:off x="8728363" y="3258590"/>
            <a:ext cx="798022" cy="773081"/>
          </a:xfrm>
          <a:prstGeom prst="donut">
            <a:avLst>
              <a:gd name="adj" fmla="val 3052"/>
            </a:avLst>
          </a:prstGeom>
          <a:solidFill>
            <a:schemeClr val="accent6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136" y="6379420"/>
            <a:ext cx="779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실시간으로 주변 장애물을 </a:t>
            </a:r>
            <a:r>
              <a:rPr lang="ko-KR" altLang="en-US" dirty="0" err="1" smtClean="0"/>
              <a:t>스캔할</a:t>
            </a:r>
            <a:r>
              <a:rPr lang="ko-KR" altLang="en-US" dirty="0" smtClean="0"/>
              <a:t>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그림 속 움직이는 물체는 사람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782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800" dirty="0" smtClean="0"/>
              <a:t>Mapp</a:t>
            </a:r>
            <a:r>
              <a:rPr lang="en-US" altLang="ko-KR" sz="4800" dirty="0" smtClean="0"/>
              <a:t>ing by RPLIDAR (1)</a:t>
            </a:r>
            <a:endParaRPr lang="ko-KR" altLang="en-US" sz="4800" dirty="0"/>
          </a:p>
        </p:txBody>
      </p:sp>
      <p:graphicFrame>
        <p:nvGraphicFramePr>
          <p:cNvPr id="10" name="내용 개체 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51144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6" t="19035" r="26976" b="33265"/>
          <a:stretch/>
        </p:blipFill>
        <p:spPr>
          <a:xfrm>
            <a:off x="4573582" y="2178824"/>
            <a:ext cx="3109657" cy="34572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2" t="25698" r="21771" b="20969"/>
          <a:stretch/>
        </p:blipFill>
        <p:spPr>
          <a:xfrm>
            <a:off x="8082250" y="2078627"/>
            <a:ext cx="3125586" cy="36576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4" t="26323" r="45940" b="41031"/>
          <a:stretch/>
        </p:blipFill>
        <p:spPr>
          <a:xfrm rot="5400000">
            <a:off x="684265" y="2580455"/>
            <a:ext cx="3657603" cy="284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5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800" dirty="0" smtClean="0"/>
              <a:t>Mapp</a:t>
            </a:r>
            <a:r>
              <a:rPr lang="en-US" altLang="ko-KR" sz="4800" dirty="0" smtClean="0"/>
              <a:t>ing by RPLIDAR (2)</a:t>
            </a:r>
            <a:endParaRPr lang="ko-KR" altLang="en-US" sz="4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제작된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Bag </a:t>
            </a:r>
            <a:r>
              <a:rPr lang="ko-KR" altLang="en-US" dirty="0" smtClean="0"/>
              <a:t>파일로 내보낼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저장된 </a:t>
            </a:r>
            <a:r>
              <a:rPr lang="en-US" altLang="ko-KR" dirty="0" smtClean="0"/>
              <a:t>bag </a:t>
            </a:r>
            <a:r>
              <a:rPr lang="ko-KR" altLang="en-US" dirty="0" smtClean="0"/>
              <a:t>파일에는 </a:t>
            </a:r>
            <a:r>
              <a:rPr lang="en-US" altLang="ko-KR" dirty="0" err="1" smtClean="0"/>
              <a:t>rviz</a:t>
            </a:r>
            <a:r>
              <a:rPr lang="ko-KR" altLang="en-US" dirty="0" smtClean="0"/>
              <a:t>에서 볼 수 있었던 모든 정보가 </a:t>
            </a:r>
            <a:r>
              <a:rPr lang="en-US" altLang="ko-KR" dirty="0" smtClean="0"/>
              <a:t>topic</a:t>
            </a:r>
            <a:r>
              <a:rPr lang="ko-KR" altLang="en-US" dirty="0" smtClean="0"/>
              <a:t>으로 기록되어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확인할 </a:t>
            </a:r>
            <a:r>
              <a:rPr lang="en-US" altLang="ko-KR" dirty="0" smtClean="0"/>
              <a:t>topic</a:t>
            </a:r>
            <a:r>
              <a:rPr lang="ko-KR" altLang="en-US" dirty="0" smtClean="0"/>
              <a:t>은 현 위치를 나타내는 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tf</a:t>
            </a:r>
            <a:r>
              <a:rPr lang="ko-KR" altLang="en-US" dirty="0" smtClean="0"/>
              <a:t>와</a:t>
            </a:r>
            <a:r>
              <a:rPr lang="en-US" altLang="ko-KR" dirty="0"/>
              <a:t> </a:t>
            </a:r>
            <a:r>
              <a:rPr lang="en-US" altLang="ko-KR" dirty="0" smtClean="0"/>
              <a:t>scan</a:t>
            </a:r>
            <a:r>
              <a:rPr lang="ko-KR" altLang="en-US" dirty="0" smtClean="0"/>
              <a:t>된 </a:t>
            </a:r>
            <a:r>
              <a:rPr lang="en-US" altLang="ko-KR" dirty="0" err="1" smtClean="0"/>
              <a:t>lidar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데이터를 다루는 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slam_cloud</a:t>
            </a:r>
            <a:r>
              <a:rPr lang="ko-KR" altLang="en-US" dirty="0"/>
              <a:t> </a:t>
            </a:r>
            <a:r>
              <a:rPr lang="ko-KR" altLang="en-US" dirty="0" smtClean="0"/>
              <a:t>등이다</a:t>
            </a:r>
            <a:r>
              <a:rPr lang="en-US" altLang="ko-KR" dirty="0" smtClean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062016"/>
              </p:ext>
            </p:extLst>
          </p:nvPr>
        </p:nvGraphicFramePr>
        <p:xfrm>
          <a:off x="1166293" y="2344190"/>
          <a:ext cx="2557809" cy="509602"/>
        </p:xfrm>
        <a:graphic>
          <a:graphicData uri="http://schemas.openxmlformats.org/drawingml/2006/table">
            <a:tbl>
              <a:tblPr/>
              <a:tblGrid>
                <a:gridCol w="2557809"/>
              </a:tblGrid>
              <a:tr h="509602"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err="1">
                          <a:solidFill>
                            <a:srgbClr val="333333"/>
                          </a:solidFill>
                          <a:effectLst/>
                          <a:latin typeface="se-nanumgothic"/>
                        </a:rPr>
                        <a:t>rosbag</a:t>
                      </a:r>
                      <a:r>
                        <a:rPr lang="en-US" i="0" dirty="0">
                          <a:solidFill>
                            <a:srgbClr val="333333"/>
                          </a:solidFill>
                          <a:effectLst/>
                          <a:latin typeface="se-nanumgothic"/>
                        </a:rPr>
                        <a:t> record -a</a:t>
                      </a:r>
                      <a:endParaRPr lang="en-US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AEB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B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B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B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5F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11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122" y="1221687"/>
            <a:ext cx="4477789" cy="545285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800" dirty="0" smtClean="0"/>
              <a:t>Mapp</a:t>
            </a:r>
            <a:r>
              <a:rPr lang="en-US" altLang="ko-KR" sz="4800" dirty="0" smtClean="0"/>
              <a:t>ing by RPLIDAR (3)</a:t>
            </a:r>
            <a:endParaRPr lang="ko-KR" altLang="en-US" sz="4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 smtClean="0"/>
              <a:t>제작된 </a:t>
            </a:r>
            <a:r>
              <a:rPr lang="en-US" altLang="ko-KR" dirty="0" smtClean="0"/>
              <a:t>bag </a:t>
            </a:r>
            <a:r>
              <a:rPr lang="ko-KR" altLang="en-US" dirty="0" smtClean="0"/>
              <a:t>파일에서 </a:t>
            </a:r>
            <a:r>
              <a:rPr lang="en-US" altLang="ko-KR" dirty="0" smtClean="0"/>
              <a:t>topic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msg</a:t>
            </a:r>
            <a:r>
              <a:rPr lang="ko-KR" altLang="en-US" dirty="0" smtClean="0"/>
              <a:t>로 필요한 데이터를 찾아낸다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Python filename.py &gt; data.txt</a:t>
            </a:r>
            <a:r>
              <a:rPr lang="ko-KR" altLang="en-US" dirty="0" smtClean="0"/>
              <a:t> 로 찾아낸 </a:t>
            </a:r>
            <a:r>
              <a:rPr lang="en-US" altLang="ko-KR" dirty="0" err="1" smtClean="0"/>
              <a:t>msg</a:t>
            </a:r>
            <a:r>
              <a:rPr lang="ko-KR" altLang="en-US" dirty="0" smtClean="0"/>
              <a:t>데이터를 텍스트 파일로 저장하여 사용할 수 있도록 준비시킨다</a:t>
            </a:r>
            <a:r>
              <a:rPr lang="en-US" altLang="ko-KR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89" y="3948113"/>
            <a:ext cx="56864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5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sz="6000" dirty="0" smtClean="0"/>
              <a:t>Basic Configuration 1</a:t>
            </a:r>
            <a:br>
              <a:rPr lang="en-US" altLang="ko-KR" sz="6000" dirty="0" smtClean="0"/>
            </a:br>
            <a:r>
              <a:rPr lang="en-US" altLang="ko-KR" sz="6000" dirty="0" smtClean="0"/>
              <a:t>- Multi booting</a:t>
            </a:r>
            <a:endParaRPr lang="ko-KR" altLang="en-US" sz="6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Host PC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TX</a:t>
            </a:r>
            <a:r>
              <a:rPr lang="ko-KR" altLang="en-US" dirty="0" smtClean="0"/>
              <a:t>보드 접근과 호환성을 위해 멀티부팅이 가능하도록 준비했다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파티션 분할 후</a:t>
            </a:r>
            <a:r>
              <a:rPr lang="en-US" altLang="ko-KR" dirty="0" smtClean="0"/>
              <a:t> Ubuntu </a:t>
            </a:r>
            <a:r>
              <a:rPr lang="en-US" altLang="ko-KR" dirty="0" err="1" smtClean="0"/>
              <a:t>iso</a:t>
            </a:r>
            <a:r>
              <a:rPr lang="ko-KR" altLang="en-US" dirty="0" smtClean="0"/>
              <a:t>파일을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준비하여 설치한다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5855367" y="2277978"/>
            <a:ext cx="19401187" cy="66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503861464" descr="EMB000025a4488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294" y="2781918"/>
            <a:ext cx="5358063" cy="384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0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Makefile</a:t>
            </a:r>
            <a:r>
              <a:rPr lang="en-US" altLang="ko-KR" dirty="0"/>
              <a:t>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JetPack</a:t>
            </a:r>
            <a:r>
              <a:rPr lang="en-US" altLang="ko-KR" dirty="0" smtClean="0"/>
              <a:t> 4.3 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cuda</a:t>
            </a:r>
            <a:r>
              <a:rPr lang="en-US" altLang="ko-KR" dirty="0" smtClean="0"/>
              <a:t> 10.0 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cudnn</a:t>
            </a:r>
            <a:r>
              <a:rPr lang="en-US" altLang="ko-KR" dirty="0" smtClean="0"/>
              <a:t> 7.6.5,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4.1.1</a:t>
            </a:r>
            <a:r>
              <a:rPr lang="ko-KR" altLang="en-US" dirty="0" smtClean="0"/>
              <a:t>을 사용</a:t>
            </a:r>
            <a:endParaRPr lang="en-US" altLang="ko-KR" dirty="0" smtClean="0"/>
          </a:p>
          <a:p>
            <a:r>
              <a:rPr lang="ko-KR" altLang="en-US" dirty="0" smtClean="0"/>
              <a:t>따라서 인스톨 할 시에 </a:t>
            </a:r>
            <a:r>
              <a:rPr lang="en-US" altLang="ko-KR" dirty="0" err="1" smtClean="0"/>
              <a:t>Makefile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변경이 필요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142" y="3411826"/>
            <a:ext cx="3701716" cy="276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0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Makefile</a:t>
            </a:r>
            <a:r>
              <a:rPr lang="en-US" altLang="ko-KR" dirty="0"/>
              <a:t>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 Jetson TX1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GPU capability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5.3</a:t>
            </a:r>
            <a:br>
              <a:rPr lang="en-US" altLang="ko-KR" dirty="0" smtClean="0"/>
            </a:br>
            <a:r>
              <a:rPr lang="en-US" altLang="ko-KR" dirty="0" smtClean="0"/>
              <a:t>  		TX2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GPU capability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6.2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4944"/>
            <a:ext cx="9701463" cy="370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9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Makefile</a:t>
            </a:r>
            <a:r>
              <a:rPr lang="en-US" altLang="ko-KR" dirty="0"/>
              <a:t>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4.1.1 </a:t>
            </a:r>
            <a:r>
              <a:rPr lang="ko-KR" altLang="en-US" dirty="0" smtClean="0"/>
              <a:t>버전은 명령어가 달라짐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82791"/>
            <a:ext cx="10748339" cy="286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68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Src</a:t>
            </a:r>
            <a:r>
              <a:rPr lang="ko-KR" altLang="en-US" dirty="0" smtClean="0"/>
              <a:t>폴더 안에 </a:t>
            </a:r>
            <a:r>
              <a:rPr lang="en-US" altLang="ko-KR" dirty="0" smtClean="0"/>
              <a:t>image_opencv.cpp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Opencv</a:t>
            </a:r>
            <a:r>
              <a:rPr lang="en-US" altLang="ko-KR" dirty="0" smtClean="0"/>
              <a:t> 4.1.1</a:t>
            </a:r>
            <a:r>
              <a:rPr lang="ko-KR" altLang="en-US" dirty="0" smtClean="0"/>
              <a:t>버전은 </a:t>
            </a:r>
            <a:r>
              <a:rPr lang="en-US" altLang="ko-KR" dirty="0" err="1" smtClean="0"/>
              <a:t>lplImage</a:t>
            </a:r>
            <a:r>
              <a:rPr lang="ko-KR" altLang="en-US" dirty="0" smtClean="0"/>
              <a:t>가 삭제되어 </a:t>
            </a:r>
            <a:r>
              <a:rPr lang="en-US" altLang="ko-KR" dirty="0" err="1" smtClean="0"/>
              <a:t>Makefile</a:t>
            </a:r>
            <a:r>
              <a:rPr lang="ko-KR" altLang="en-US" dirty="0" smtClean="0"/>
              <a:t>만 </a:t>
            </a:r>
            <a:r>
              <a:rPr lang="ko-KR" altLang="en-US" dirty="0" err="1" smtClean="0"/>
              <a:t>수정할경우</a:t>
            </a:r>
            <a:r>
              <a:rPr lang="ko-KR" altLang="en-US" dirty="0" smtClean="0"/>
              <a:t> 여전히 오류 발생</a:t>
            </a:r>
            <a:endParaRPr lang="en-US" altLang="ko-KR" dirty="0" smtClean="0"/>
          </a:p>
          <a:p>
            <a:r>
              <a:rPr lang="en-US" altLang="ko-KR" dirty="0" smtClean="0"/>
              <a:t>-&gt; image_opencv.cpp</a:t>
            </a:r>
            <a:r>
              <a:rPr lang="ko-KR" altLang="en-US" dirty="0" smtClean="0"/>
              <a:t>의 전체적인 수정 필요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921" y="0"/>
            <a:ext cx="4902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78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Yolov3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Webcam</a:t>
            </a:r>
            <a:r>
              <a:rPr lang="ko-KR" altLang="en-US" dirty="0" smtClean="0"/>
              <a:t>을 사용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165223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object </a:t>
            </a:r>
            <a:r>
              <a:rPr lang="en-US" altLang="ko-KR" dirty="0" smtClean="0"/>
              <a:t>detection </a:t>
            </a:r>
            <a:r>
              <a:rPr lang="en-US" altLang="ko-KR" dirty="0" smtClean="0">
                <a:solidFill>
                  <a:srgbClr val="FF0000"/>
                </a:solidFill>
              </a:rPr>
              <a:t>(try?)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89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sz="6000" dirty="0" smtClean="0"/>
              <a:t>Basic Configuration 2</a:t>
            </a:r>
            <a:br>
              <a:rPr lang="en-US" altLang="ko-KR" sz="6000" dirty="0" smtClean="0"/>
            </a:br>
            <a:r>
              <a:rPr lang="en-US" altLang="ko-KR" sz="6000" dirty="0" smtClean="0"/>
              <a:t>- Jetpack (board flash &amp; install)</a:t>
            </a:r>
            <a:endParaRPr lang="ko-KR" altLang="en-US" sz="6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가 설치된 </a:t>
            </a:r>
            <a:r>
              <a:rPr lang="en-US" altLang="ko-KR" dirty="0" smtClean="0"/>
              <a:t>Host PC</a:t>
            </a:r>
            <a:r>
              <a:rPr lang="ko-KR" altLang="en-US" dirty="0" smtClean="0"/>
              <a:t>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Nvidia</a:t>
            </a:r>
            <a:r>
              <a:rPr lang="ko-KR" altLang="en-US" dirty="0" smtClean="0"/>
              <a:t>에서 제공하는 </a:t>
            </a:r>
            <a:r>
              <a:rPr lang="en-US" altLang="ko-KR" dirty="0" smtClean="0"/>
              <a:t>SDK</a:t>
            </a:r>
            <a:r>
              <a:rPr lang="ko-KR" altLang="en-US" dirty="0" smtClean="0"/>
              <a:t> </a:t>
            </a:r>
            <a:r>
              <a:rPr lang="en-US" altLang="ko-KR" dirty="0" smtClean="0"/>
              <a:t>Manager</a:t>
            </a:r>
            <a:r>
              <a:rPr lang="ko-KR" altLang="en-US" dirty="0" smtClean="0"/>
              <a:t>를 설치하여 </a:t>
            </a:r>
            <a:r>
              <a:rPr lang="en-US" altLang="ko-KR" dirty="0" smtClean="0"/>
              <a:t>TX</a:t>
            </a:r>
            <a:r>
              <a:rPr lang="ko-KR" altLang="en-US" dirty="0" smtClean="0"/>
              <a:t>보드에 </a:t>
            </a:r>
            <a:r>
              <a:rPr lang="en-US" altLang="ko-KR" dirty="0" smtClean="0"/>
              <a:t>OS</a:t>
            </a:r>
            <a:r>
              <a:rPr lang="ko-KR" altLang="en-US" dirty="0" smtClean="0"/>
              <a:t>와 기타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연구를 위한 패키지를 </a:t>
            </a:r>
            <a:r>
              <a:rPr lang="en-US" altLang="ko-KR" dirty="0" smtClean="0"/>
              <a:t>[Jetpack]</a:t>
            </a:r>
            <a:r>
              <a:rPr lang="ko-KR" altLang="en-US" dirty="0" smtClean="0"/>
              <a:t>을</a:t>
            </a:r>
            <a:r>
              <a:rPr lang="en-US" altLang="ko-KR" dirty="0"/>
              <a:t> </a:t>
            </a:r>
            <a:r>
              <a:rPr lang="ko-KR" altLang="en-US" dirty="0" smtClean="0"/>
              <a:t>설치한다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769" y="2799567"/>
            <a:ext cx="6680548" cy="37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5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sz="6000" dirty="0" smtClean="0"/>
              <a:t>Basic Configuration 3</a:t>
            </a:r>
            <a:br>
              <a:rPr lang="en-US" altLang="ko-KR" sz="6000" dirty="0" smtClean="0"/>
            </a:br>
            <a:r>
              <a:rPr lang="en-US" altLang="ko-KR" sz="6000" dirty="0" smtClean="0"/>
              <a:t>- Boot on </a:t>
            </a:r>
            <a:r>
              <a:rPr lang="en-US" altLang="ko-KR" sz="6000" dirty="0" err="1" smtClean="0"/>
              <a:t>sdcard</a:t>
            </a:r>
            <a:endParaRPr lang="ko-KR" altLang="en-US" sz="6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내부 메모리용량이 </a:t>
            </a:r>
            <a:r>
              <a:rPr lang="ko-KR" altLang="en-US" dirty="0" err="1" smtClean="0"/>
              <a:t>적은편이라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다른 </a:t>
            </a:r>
            <a:r>
              <a:rPr lang="ko-KR" altLang="en-US" dirty="0" err="1" smtClean="0"/>
              <a:t>작업시에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부족해질 염려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-&gt; </a:t>
            </a:r>
            <a:r>
              <a:rPr lang="en-US" altLang="ko-KR" dirty="0" err="1" smtClean="0"/>
              <a:t>sdcard</a:t>
            </a:r>
            <a:r>
              <a:rPr lang="ko-KR" altLang="en-US" dirty="0" smtClean="0"/>
              <a:t>로 부트디스크를 옮겼다</a:t>
            </a:r>
            <a:r>
              <a:rPr lang="en-US" altLang="ko-KR" dirty="0" smtClean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891" y="1991637"/>
            <a:ext cx="4674959" cy="28926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765" y="4710066"/>
            <a:ext cx="6925642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4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sz="6000" dirty="0" smtClean="0"/>
              <a:t>Use Camera Device with </a:t>
            </a:r>
            <a:r>
              <a:rPr lang="en-US" altLang="ko-KR" sz="6000" dirty="0" err="1" smtClean="0"/>
              <a:t>OpenCV</a:t>
            </a:r>
            <a:endParaRPr lang="ko-KR" altLang="en-US" sz="6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보드에 </a:t>
            </a:r>
            <a:r>
              <a:rPr lang="en-US" altLang="ko-KR" dirty="0" smtClean="0"/>
              <a:t>built-in </a:t>
            </a:r>
            <a:r>
              <a:rPr lang="ko-KR" altLang="en-US" dirty="0" smtClean="0"/>
              <a:t>되어있는 카메라 모듈을 실행시켜 보았다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36505" y="217952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438199920" descr="EMB000005ec4df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505" y="2636729"/>
            <a:ext cx="5400675" cy="30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01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sz="6000" dirty="0" smtClean="0"/>
              <a:t>운전자 위치인식 </a:t>
            </a:r>
            <a:r>
              <a:rPr lang="en-US" altLang="ko-KR" sz="6000" dirty="0" smtClean="0"/>
              <a:t>- </a:t>
            </a:r>
            <a:r>
              <a:rPr lang="en-US" altLang="ko-KR" sz="6000" dirty="0" err="1" smtClean="0"/>
              <a:t>Decawave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동작시험 </a:t>
            </a:r>
            <a:r>
              <a:rPr lang="en-US" altLang="ko-KR" sz="6000" dirty="0" smtClean="0"/>
              <a:t>(1)</a:t>
            </a:r>
            <a:endParaRPr lang="ko-KR" altLang="en-US" sz="6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Decawave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Bluetooth </a:t>
            </a:r>
            <a:r>
              <a:rPr lang="ko-KR" altLang="en-US" dirty="0" smtClean="0"/>
              <a:t>기반</a:t>
            </a:r>
            <a:r>
              <a:rPr lang="en-US" altLang="ko-KR" dirty="0" smtClean="0"/>
              <a:t>, pivot</a:t>
            </a:r>
            <a:r>
              <a:rPr lang="ko-KR" altLang="en-US" dirty="0" smtClean="0"/>
              <a:t>으로부터의 거리를 확인하여 </a:t>
            </a:r>
            <a:r>
              <a:rPr lang="en-US" altLang="ko-KR" dirty="0" smtClean="0"/>
              <a:t>target</a:t>
            </a:r>
            <a:r>
              <a:rPr lang="ko-KR" altLang="en-US" dirty="0" smtClean="0"/>
              <a:t>의 위치를 확인해주는 장비이다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Tera Term</a:t>
            </a:r>
            <a:r>
              <a:rPr lang="ko-KR" altLang="en-US" dirty="0" smtClean="0"/>
              <a:t>으로 초기설정 및 </a:t>
            </a:r>
            <a:r>
              <a:rPr lang="ko-KR" altLang="en-US" dirty="0" err="1" smtClean="0"/>
              <a:t>타겟의</a:t>
            </a:r>
            <a:r>
              <a:rPr lang="ko-KR" altLang="en-US" dirty="0" smtClean="0"/>
              <a:t> 좌표를 실시간으로 확인할 수 있음을 확인하였다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-&gt;( Q. </a:t>
            </a:r>
            <a:r>
              <a:rPr lang="ko-KR" altLang="en-US" dirty="0" smtClean="0">
                <a:solidFill>
                  <a:srgbClr val="FF0000"/>
                </a:solidFill>
              </a:rPr>
              <a:t>얼마나 빨리 확인가능</a:t>
            </a:r>
            <a:r>
              <a:rPr lang="en-US" altLang="ko-KR" dirty="0" smtClean="0">
                <a:solidFill>
                  <a:srgbClr val="FF0000"/>
                </a:solidFill>
              </a:rPr>
              <a:t>? </a:t>
            </a:r>
          </a:p>
          <a:p>
            <a:pPr marL="0" indent="0">
              <a:buNone/>
            </a:pPr>
            <a:r>
              <a:rPr lang="ko-KR" altLang="en-US" dirty="0" err="1" smtClean="0">
                <a:solidFill>
                  <a:srgbClr val="FF0000"/>
                </a:solidFill>
              </a:rPr>
              <a:t>어느정도</a:t>
            </a:r>
            <a:r>
              <a:rPr lang="ko-KR" altLang="en-US" dirty="0" smtClean="0">
                <a:solidFill>
                  <a:srgbClr val="FF0000"/>
                </a:solidFill>
              </a:rPr>
              <a:t> 정확성</a:t>
            </a:r>
            <a:r>
              <a:rPr lang="en-US" altLang="ko-KR" dirty="0" smtClean="0">
                <a:solidFill>
                  <a:srgbClr val="FF0000"/>
                </a:solidFill>
              </a:rPr>
              <a:t>?)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918" y="3580943"/>
            <a:ext cx="3839111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7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sz="6000" dirty="0" smtClean="0"/>
              <a:t>운전자 위치인식 </a:t>
            </a:r>
            <a:r>
              <a:rPr lang="en-US" altLang="ko-KR" sz="6000" dirty="0" smtClean="0"/>
              <a:t>- </a:t>
            </a:r>
            <a:r>
              <a:rPr lang="en-US" altLang="ko-KR" sz="6000" dirty="0" err="1" smtClean="0"/>
              <a:t>DecaWave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동작시험 </a:t>
            </a:r>
            <a:r>
              <a:rPr lang="en-US" altLang="ko-KR" sz="6000" dirty="0" smtClean="0"/>
              <a:t>(2)</a:t>
            </a:r>
            <a:endParaRPr lang="ko-KR" altLang="en-US" sz="6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target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pivot</a:t>
            </a:r>
            <a:r>
              <a:rPr lang="ko-KR" altLang="en-US" dirty="0" smtClean="0"/>
              <a:t>의 위치를 </a:t>
            </a:r>
            <a:r>
              <a:rPr lang="ko-KR" altLang="en-US" dirty="0" err="1" smtClean="0"/>
              <a:t>시각화해주는</a:t>
            </a:r>
            <a:r>
              <a:rPr lang="ko-KR" altLang="en-US" dirty="0" smtClean="0"/>
              <a:t> 어플리케이션을 사용한 모습이다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ko-KR" altLang="en-US" dirty="0" smtClean="0"/>
              <a:t>사진과 같이 실시간으로 </a:t>
            </a:r>
            <a:r>
              <a:rPr lang="en-US" altLang="ko-KR" dirty="0" smtClean="0"/>
              <a:t>target</a:t>
            </a:r>
            <a:r>
              <a:rPr lang="ko-KR" altLang="en-US" dirty="0" smtClean="0"/>
              <a:t>의 위치를 확인할 수 있다</a:t>
            </a:r>
            <a:r>
              <a:rPr lang="en-US" altLang="ko-KR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559" y="3468887"/>
            <a:ext cx="3450463" cy="31759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83" y="3469710"/>
            <a:ext cx="3480670" cy="317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4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 smtClean="0"/>
              <a:t>자율주행 알고리즘 </a:t>
            </a:r>
            <a:r>
              <a:rPr lang="en-US" altLang="ko-KR" sz="4800" dirty="0" smtClean="0"/>
              <a:t>- </a:t>
            </a:r>
            <a:r>
              <a:rPr lang="ko-KR" altLang="en-US" sz="4800" dirty="0" smtClean="0"/>
              <a:t>차선인식</a:t>
            </a:r>
            <a:endParaRPr lang="ko-KR" altLang="en-US" sz="4800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99806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908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sz="4000" dirty="0"/>
              <a:t>ROI(</a:t>
            </a:r>
            <a:r>
              <a:rPr lang="ko-KR" altLang="en-US" sz="4000" dirty="0"/>
              <a:t>관심영역</a:t>
            </a:r>
            <a:r>
              <a:rPr lang="en-US" altLang="ko-KR" sz="4000" dirty="0"/>
              <a:t>)</a:t>
            </a:r>
            <a:r>
              <a:rPr lang="ko-KR" altLang="en-US" sz="4000" dirty="0"/>
              <a:t>설정</a:t>
            </a:r>
            <a:endParaRPr lang="en-US" altLang="ko-KR" sz="4000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5974411"/>
              </p:ext>
            </p:extLst>
          </p:nvPr>
        </p:nvGraphicFramePr>
        <p:xfrm>
          <a:off x="838200" y="143731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2296444779"/>
              </p:ext>
            </p:extLst>
          </p:nvPr>
        </p:nvGraphicFramePr>
        <p:xfrm>
          <a:off x="137786" y="4283901"/>
          <a:ext cx="11937304" cy="2379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01" y="4972017"/>
            <a:ext cx="3645073" cy="100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0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493</Words>
  <Application>Microsoft Office PowerPoint</Application>
  <PresentationFormat>와이드스크린</PresentationFormat>
  <Paragraphs>90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inherit</vt:lpstr>
      <vt:lpstr>se-nanumgothic</vt:lpstr>
      <vt:lpstr>맑은 고딕</vt:lpstr>
      <vt:lpstr>Arial</vt:lpstr>
      <vt:lpstr>Office 테마</vt:lpstr>
      <vt:lpstr>PowerPoint 프레젠테이션</vt:lpstr>
      <vt:lpstr>Basic Configuration 1 - Multi booting</vt:lpstr>
      <vt:lpstr>Basic Configuration 2 - Jetpack (board flash &amp; install)</vt:lpstr>
      <vt:lpstr>Basic Configuration 3 - Boot on sdcard</vt:lpstr>
      <vt:lpstr>Use Camera Device with OpenCV</vt:lpstr>
      <vt:lpstr>운전자 위치인식 - Decawave 동작시험 (1)</vt:lpstr>
      <vt:lpstr>운전자 위치인식 - DecaWave 동작시험 (2)</vt:lpstr>
      <vt:lpstr>자율주행 알고리즘 - 차선인식</vt:lpstr>
      <vt:lpstr>ROI(관심영역)설정</vt:lpstr>
      <vt:lpstr>Canny edge &amp; Hough</vt:lpstr>
      <vt:lpstr>대표직선검출</vt:lpstr>
      <vt:lpstr>Steering</vt:lpstr>
      <vt:lpstr>SLAM</vt:lpstr>
      <vt:lpstr>Scanning by RPLIDAR (1)</vt:lpstr>
      <vt:lpstr>Scanning by RPLIDAR (2)</vt:lpstr>
      <vt:lpstr>Scanning by RPLIDAR (2)</vt:lpstr>
      <vt:lpstr>Mapping by RPLIDAR (1)</vt:lpstr>
      <vt:lpstr>Mapping by RPLIDAR (2)</vt:lpstr>
      <vt:lpstr>Mapping by RPLIDAR (3)</vt:lpstr>
      <vt:lpstr>Makefile 설정</vt:lpstr>
      <vt:lpstr>Makefile 설정</vt:lpstr>
      <vt:lpstr>Makefile 설정</vt:lpstr>
      <vt:lpstr>Src폴더 안에 image_opencv.cpp 설정</vt:lpstr>
      <vt:lpstr>Yolov3와 Webcam을 사용</vt:lpstr>
      <vt:lpstr>Tensorflow object detection (try?)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50</cp:revision>
  <dcterms:created xsi:type="dcterms:W3CDTF">2020-02-26T09:11:29Z</dcterms:created>
  <dcterms:modified xsi:type="dcterms:W3CDTF">2020-02-26T13:28:55Z</dcterms:modified>
</cp:coreProperties>
</file>